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59" r:id="rId8"/>
    <p:sldId id="260" r:id="rId9"/>
    <p:sldId id="261" r:id="rId10"/>
    <p:sldId id="262" r:id="rId11"/>
    <p:sldId id="271" r:id="rId12"/>
    <p:sldId id="264" r:id="rId13"/>
    <p:sldId id="272" r:id="rId14"/>
    <p:sldId id="273" r:id="rId15"/>
    <p:sldId id="274" r:id="rId16"/>
    <p:sldId id="263" r:id="rId17"/>
    <p:sldId id="275" r:id="rId18"/>
    <p:sldId id="266" r:id="rId19"/>
    <p:sldId id="265" r:id="rId20"/>
    <p:sldId id="269" r:id="rId21"/>
    <p:sldId id="267" r:id="rId22"/>
    <p:sldId id="270" r:id="rId23"/>
    <p:sldId id="268" r:id="rId24"/>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DEED06-14ED-4A33-B637-8356BA0862A8}" v="15" dt="2021-05-10T13:49:02.950"/>
    <p1510:client id="{D2FB0824-444D-4B3D-A069-F9358395B4F5}" v="21" dt="2021-05-10T15:38:19.500"/>
    <p1510:client id="{FB0D6AD6-1A40-4F44-8EB9-B2619E5E5A57}" v="137" dt="2021-05-10T12:42:04.7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g) James Ravenhill" userId="S::james.ravenhill@postgrad.plymouth.ac.uk::b92dc59c-9a3e-4b02-a5ea-9af33ed0419d" providerId="AD" clId="Web-{E981E336-37BC-4C70-B63A-1DDC6C868182}"/>
    <pc:docChg chg="modSld">
      <pc:chgData name="(pg) James Ravenhill" userId="S::james.ravenhill@postgrad.plymouth.ac.uk::b92dc59c-9a3e-4b02-a5ea-9af33ed0419d" providerId="AD" clId="Web-{E981E336-37BC-4C70-B63A-1DDC6C868182}" dt="2021-05-09T09:15:28.625" v="78" actId="20577"/>
      <pc:docMkLst>
        <pc:docMk/>
      </pc:docMkLst>
      <pc:sldChg chg="modSp">
        <pc:chgData name="(pg) James Ravenhill" userId="S::james.ravenhill@postgrad.plymouth.ac.uk::b92dc59c-9a3e-4b02-a5ea-9af33ed0419d" providerId="AD" clId="Web-{E981E336-37BC-4C70-B63A-1DDC6C868182}" dt="2021-05-09T09:03:05.231" v="15" actId="20577"/>
        <pc:sldMkLst>
          <pc:docMk/>
          <pc:sldMk cId="2211684200" sldId="263"/>
        </pc:sldMkLst>
        <pc:spChg chg="mod">
          <ac:chgData name="(pg) James Ravenhill" userId="S::james.ravenhill@postgrad.plymouth.ac.uk::b92dc59c-9a3e-4b02-a5ea-9af33ed0419d" providerId="AD" clId="Web-{E981E336-37BC-4C70-B63A-1DDC6C868182}" dt="2021-05-09T09:03:05.231" v="15" actId="20577"/>
          <ac:spMkLst>
            <pc:docMk/>
            <pc:sldMk cId="2211684200" sldId="263"/>
            <ac:spMk id="3" creationId="{46CD1C94-844E-4012-99A5-17946D97FC7E}"/>
          </ac:spMkLst>
        </pc:spChg>
      </pc:sldChg>
      <pc:sldChg chg="modSp">
        <pc:chgData name="(pg) James Ravenhill" userId="S::james.ravenhill@postgrad.plymouth.ac.uk::b92dc59c-9a3e-4b02-a5ea-9af33ed0419d" providerId="AD" clId="Web-{E981E336-37BC-4C70-B63A-1DDC6C868182}" dt="2021-05-09T09:15:28.625" v="78" actId="20577"/>
        <pc:sldMkLst>
          <pc:docMk/>
          <pc:sldMk cId="1541482574" sldId="264"/>
        </pc:sldMkLst>
        <pc:spChg chg="mod">
          <ac:chgData name="(pg) James Ravenhill" userId="S::james.ravenhill@postgrad.plymouth.ac.uk::b92dc59c-9a3e-4b02-a5ea-9af33ed0419d" providerId="AD" clId="Web-{E981E336-37BC-4C70-B63A-1DDC6C868182}" dt="2021-05-09T09:15:28.625" v="78" actId="20577"/>
          <ac:spMkLst>
            <pc:docMk/>
            <pc:sldMk cId="1541482574" sldId="264"/>
            <ac:spMk id="3" creationId="{F0135CC0-2068-4B87-A9D6-85BFD6789DC2}"/>
          </ac:spMkLst>
        </pc:spChg>
      </pc:sldChg>
      <pc:sldChg chg="modSp">
        <pc:chgData name="(pg) James Ravenhill" userId="S::james.ravenhill@postgrad.plymouth.ac.uk::b92dc59c-9a3e-4b02-a5ea-9af33ed0419d" providerId="AD" clId="Web-{E981E336-37BC-4C70-B63A-1DDC6C868182}" dt="2021-05-09T08:58:34.645" v="5" actId="20577"/>
        <pc:sldMkLst>
          <pc:docMk/>
          <pc:sldMk cId="3448945108" sldId="267"/>
        </pc:sldMkLst>
        <pc:spChg chg="mod">
          <ac:chgData name="(pg) James Ravenhill" userId="S::james.ravenhill@postgrad.plymouth.ac.uk::b92dc59c-9a3e-4b02-a5ea-9af33ed0419d" providerId="AD" clId="Web-{E981E336-37BC-4C70-B63A-1DDC6C868182}" dt="2021-05-09T08:58:34.645" v="5" actId="20577"/>
          <ac:spMkLst>
            <pc:docMk/>
            <pc:sldMk cId="3448945108" sldId="267"/>
            <ac:spMk id="3" creationId="{6CAC46A6-47B7-4820-B634-1716EEE8B6E2}"/>
          </ac:spMkLst>
        </pc:spChg>
      </pc:sldChg>
      <pc:sldChg chg="modSp">
        <pc:chgData name="(pg) James Ravenhill" userId="S::james.ravenhill@postgrad.plymouth.ac.uk::b92dc59c-9a3e-4b02-a5ea-9af33ed0419d" providerId="AD" clId="Web-{E981E336-37BC-4C70-B63A-1DDC6C868182}" dt="2021-05-09T08:58:46.771" v="9" actId="20577"/>
        <pc:sldMkLst>
          <pc:docMk/>
          <pc:sldMk cId="1039352505" sldId="269"/>
        </pc:sldMkLst>
        <pc:spChg chg="mod">
          <ac:chgData name="(pg) James Ravenhill" userId="S::james.ravenhill@postgrad.plymouth.ac.uk::b92dc59c-9a3e-4b02-a5ea-9af33ed0419d" providerId="AD" clId="Web-{E981E336-37BC-4C70-B63A-1DDC6C868182}" dt="2021-05-09T08:58:46.771" v="9" actId="20577"/>
          <ac:spMkLst>
            <pc:docMk/>
            <pc:sldMk cId="1039352505" sldId="269"/>
            <ac:spMk id="3" creationId="{64B1A8E6-FAC7-4B03-B26E-CA0956255E0D}"/>
          </ac:spMkLst>
        </pc:spChg>
      </pc:sldChg>
      <pc:sldChg chg="addSp delSp modSp">
        <pc:chgData name="(pg) James Ravenhill" userId="S::james.ravenhill@postgrad.plymouth.ac.uk::b92dc59c-9a3e-4b02-a5ea-9af33ed0419d" providerId="AD" clId="Web-{E981E336-37BC-4C70-B63A-1DDC6C868182}" dt="2021-05-09T09:13:41.857" v="28" actId="1076"/>
        <pc:sldMkLst>
          <pc:docMk/>
          <pc:sldMk cId="3287862557" sldId="271"/>
        </pc:sldMkLst>
        <pc:spChg chg="del">
          <ac:chgData name="(pg) James Ravenhill" userId="S::james.ravenhill@postgrad.plymouth.ac.uk::b92dc59c-9a3e-4b02-a5ea-9af33ed0419d" providerId="AD" clId="Web-{E981E336-37BC-4C70-B63A-1DDC6C868182}" dt="2021-05-09T09:03:12.653" v="16"/>
          <ac:spMkLst>
            <pc:docMk/>
            <pc:sldMk cId="3287862557" sldId="271"/>
            <ac:spMk id="3" creationId="{3A69EA97-7AC9-435C-B5B3-3B36C2846AE1}"/>
          </ac:spMkLst>
        </pc:spChg>
        <pc:picChg chg="add mod">
          <ac:chgData name="(pg) James Ravenhill" userId="S::james.ravenhill@postgrad.plymouth.ac.uk::b92dc59c-9a3e-4b02-a5ea-9af33ed0419d" providerId="AD" clId="Web-{E981E336-37BC-4C70-B63A-1DDC6C868182}" dt="2021-05-09T09:05:27.031" v="20" actId="14100"/>
          <ac:picMkLst>
            <pc:docMk/>
            <pc:sldMk cId="3287862557" sldId="271"/>
            <ac:picMk id="4" creationId="{879BAC30-2F57-4B55-8474-DBBEAE9D0DD1}"/>
          </ac:picMkLst>
        </pc:picChg>
        <pc:picChg chg="add mod">
          <ac:chgData name="(pg) James Ravenhill" userId="S::james.ravenhill@postgrad.plymouth.ac.uk::b92dc59c-9a3e-4b02-a5ea-9af33ed0419d" providerId="AD" clId="Web-{E981E336-37BC-4C70-B63A-1DDC6C868182}" dt="2021-05-09T09:12:33.855" v="26" actId="1076"/>
          <ac:picMkLst>
            <pc:docMk/>
            <pc:sldMk cId="3287862557" sldId="271"/>
            <ac:picMk id="5" creationId="{B5D592E3-BCDC-41D5-BF6D-C5B9A6035188}"/>
          </ac:picMkLst>
        </pc:picChg>
        <pc:picChg chg="add mod">
          <ac:chgData name="(pg) James Ravenhill" userId="S::james.ravenhill@postgrad.plymouth.ac.uk::b92dc59c-9a3e-4b02-a5ea-9af33ed0419d" providerId="AD" clId="Web-{E981E336-37BC-4C70-B63A-1DDC6C868182}" dt="2021-05-09T09:13:41.857" v="28" actId="1076"/>
          <ac:picMkLst>
            <pc:docMk/>
            <pc:sldMk cId="3287862557" sldId="271"/>
            <ac:picMk id="6" creationId="{2AB1D4D4-59E3-43B7-84BB-9A2079CD2A69}"/>
          </ac:picMkLst>
        </pc:picChg>
      </pc:sldChg>
    </pc:docChg>
  </pc:docChgLst>
  <pc:docChgLst>
    <pc:chgData name="(pg) James Ravenhill" userId="S::james.ravenhill@postgrad.plymouth.ac.uk::b92dc59c-9a3e-4b02-a5ea-9af33ed0419d" providerId="AD" clId="Web-{6E7FCC23-38E4-488C-A798-C99D85DFC3E1}"/>
    <pc:docChg chg="modSld sldOrd">
      <pc:chgData name="(pg) James Ravenhill" userId="S::james.ravenhill@postgrad.plymouth.ac.uk::b92dc59c-9a3e-4b02-a5ea-9af33ed0419d" providerId="AD" clId="Web-{6E7FCC23-38E4-488C-A798-C99D85DFC3E1}" dt="2021-05-08T14:08:46.576" v="416"/>
      <pc:docMkLst>
        <pc:docMk/>
      </pc:docMkLst>
      <pc:sldChg chg="modSp">
        <pc:chgData name="(pg) James Ravenhill" userId="S::james.ravenhill@postgrad.plymouth.ac.uk::b92dc59c-9a3e-4b02-a5ea-9af33ed0419d" providerId="AD" clId="Web-{6E7FCC23-38E4-488C-A798-C99D85DFC3E1}" dt="2021-05-08T13:06:54.082" v="217" actId="20577"/>
        <pc:sldMkLst>
          <pc:docMk/>
          <pc:sldMk cId="1541482574" sldId="264"/>
        </pc:sldMkLst>
        <pc:spChg chg="mod">
          <ac:chgData name="(pg) James Ravenhill" userId="S::james.ravenhill@postgrad.plymouth.ac.uk::b92dc59c-9a3e-4b02-a5ea-9af33ed0419d" providerId="AD" clId="Web-{6E7FCC23-38E4-488C-A798-C99D85DFC3E1}" dt="2021-05-08T13:06:54.082" v="217" actId="20577"/>
          <ac:spMkLst>
            <pc:docMk/>
            <pc:sldMk cId="1541482574" sldId="264"/>
            <ac:spMk id="3" creationId="{F0135CC0-2068-4B87-A9D6-85BFD6789DC2}"/>
          </ac:spMkLst>
        </pc:spChg>
      </pc:sldChg>
      <pc:sldChg chg="addSp delSp modSp">
        <pc:chgData name="(pg) James Ravenhill" userId="S::james.ravenhill@postgrad.plymouth.ac.uk::b92dc59c-9a3e-4b02-a5ea-9af33ed0419d" providerId="AD" clId="Web-{6E7FCC23-38E4-488C-A798-C99D85DFC3E1}" dt="2021-05-08T13:18:19.345" v="229" actId="1076"/>
        <pc:sldMkLst>
          <pc:docMk/>
          <pc:sldMk cId="3669698933" sldId="265"/>
        </pc:sldMkLst>
        <pc:spChg chg="del mod">
          <ac:chgData name="(pg) James Ravenhill" userId="S::james.ravenhill@postgrad.plymouth.ac.uk::b92dc59c-9a3e-4b02-a5ea-9af33ed0419d" providerId="AD" clId="Web-{6E7FCC23-38E4-488C-A798-C99D85DFC3E1}" dt="2021-05-08T13:14:34.513" v="221"/>
          <ac:spMkLst>
            <pc:docMk/>
            <pc:sldMk cId="3669698933" sldId="265"/>
            <ac:spMk id="3" creationId="{82F39AA8-4B7A-4924-BE66-88ABA35264D7}"/>
          </ac:spMkLst>
        </pc:spChg>
        <pc:picChg chg="add mod">
          <ac:chgData name="(pg) James Ravenhill" userId="S::james.ravenhill@postgrad.plymouth.ac.uk::b92dc59c-9a3e-4b02-a5ea-9af33ed0419d" providerId="AD" clId="Web-{6E7FCC23-38E4-488C-A798-C99D85DFC3E1}" dt="2021-05-08T13:16:36.577" v="225" actId="1076"/>
          <ac:picMkLst>
            <pc:docMk/>
            <pc:sldMk cId="3669698933" sldId="265"/>
            <ac:picMk id="4" creationId="{1B1BB5E8-6AD7-4801-98B1-DED9844C3E90}"/>
          </ac:picMkLst>
        </pc:picChg>
        <pc:picChg chg="add mod">
          <ac:chgData name="(pg) James Ravenhill" userId="S::james.ravenhill@postgrad.plymouth.ac.uk::b92dc59c-9a3e-4b02-a5ea-9af33ed0419d" providerId="AD" clId="Web-{6E7FCC23-38E4-488C-A798-C99D85DFC3E1}" dt="2021-05-08T13:18:19.345" v="229" actId="1076"/>
          <ac:picMkLst>
            <pc:docMk/>
            <pc:sldMk cId="3669698933" sldId="265"/>
            <ac:picMk id="5" creationId="{74598632-7DB3-41CB-A6D0-1AAE487EC796}"/>
          </ac:picMkLst>
        </pc:picChg>
      </pc:sldChg>
      <pc:sldChg chg="ord">
        <pc:chgData name="(pg) James Ravenhill" userId="S::james.ravenhill@postgrad.plymouth.ac.uk::b92dc59c-9a3e-4b02-a5ea-9af33ed0419d" providerId="AD" clId="Web-{6E7FCC23-38E4-488C-A798-C99D85DFC3E1}" dt="2021-05-08T14:08:46.576" v="416"/>
        <pc:sldMkLst>
          <pc:docMk/>
          <pc:sldMk cId="2928076119" sldId="266"/>
        </pc:sldMkLst>
      </pc:sldChg>
      <pc:sldChg chg="modSp">
        <pc:chgData name="(pg) James Ravenhill" userId="S::james.ravenhill@postgrad.plymouth.ac.uk::b92dc59c-9a3e-4b02-a5ea-9af33ed0419d" providerId="AD" clId="Web-{6E7FCC23-38E4-488C-A798-C99D85DFC3E1}" dt="2021-05-08T14:07:56.013" v="409" actId="20577"/>
        <pc:sldMkLst>
          <pc:docMk/>
          <pc:sldMk cId="3448945108" sldId="267"/>
        </pc:sldMkLst>
        <pc:spChg chg="mod">
          <ac:chgData name="(pg) James Ravenhill" userId="S::james.ravenhill@postgrad.plymouth.ac.uk::b92dc59c-9a3e-4b02-a5ea-9af33ed0419d" providerId="AD" clId="Web-{6E7FCC23-38E4-488C-A798-C99D85DFC3E1}" dt="2021-05-08T14:07:56.013" v="409" actId="20577"/>
          <ac:spMkLst>
            <pc:docMk/>
            <pc:sldMk cId="3448945108" sldId="267"/>
            <ac:spMk id="3" creationId="{6CAC46A6-47B7-4820-B634-1716EEE8B6E2}"/>
          </ac:spMkLst>
        </pc:spChg>
      </pc:sldChg>
      <pc:sldChg chg="modSp">
        <pc:chgData name="(pg) James Ravenhill" userId="S::james.ravenhill@postgrad.plymouth.ac.uk::b92dc59c-9a3e-4b02-a5ea-9af33ed0419d" providerId="AD" clId="Web-{6E7FCC23-38E4-488C-A798-C99D85DFC3E1}" dt="2021-05-08T14:08:11.498" v="415" actId="20577"/>
        <pc:sldMkLst>
          <pc:docMk/>
          <pc:sldMk cId="1039352505" sldId="269"/>
        </pc:sldMkLst>
        <pc:spChg chg="mod">
          <ac:chgData name="(pg) James Ravenhill" userId="S::james.ravenhill@postgrad.plymouth.ac.uk::b92dc59c-9a3e-4b02-a5ea-9af33ed0419d" providerId="AD" clId="Web-{6E7FCC23-38E4-488C-A798-C99D85DFC3E1}" dt="2021-05-08T14:08:11.498" v="415" actId="20577"/>
          <ac:spMkLst>
            <pc:docMk/>
            <pc:sldMk cId="1039352505" sldId="269"/>
            <ac:spMk id="3" creationId="{64B1A8E6-FAC7-4B03-B26E-CA0956255E0D}"/>
          </ac:spMkLst>
        </pc:spChg>
      </pc:sldChg>
    </pc:docChg>
  </pc:docChgLst>
  <pc:docChgLst>
    <pc:chgData name="(pg) Benjamin Evans" userId="S::benjamin.evans@postgrad.plymouth.ac.uk::6e525246-0746-45aa-8c5e-fcce4a709eb2" providerId="AD" clId="Web-{328A60F8-D11B-497A-B2E5-24E68195FA7C}"/>
    <pc:docChg chg="modSld">
      <pc:chgData name="(pg) Benjamin Evans" userId="S::benjamin.evans@postgrad.plymouth.ac.uk::6e525246-0746-45aa-8c5e-fcce4a709eb2" providerId="AD" clId="Web-{328A60F8-D11B-497A-B2E5-24E68195FA7C}" dt="2021-05-08T15:03:12.598" v="10" actId="20577"/>
      <pc:docMkLst>
        <pc:docMk/>
      </pc:docMkLst>
      <pc:sldChg chg="modSp">
        <pc:chgData name="(pg) Benjamin Evans" userId="S::benjamin.evans@postgrad.plymouth.ac.uk::6e525246-0746-45aa-8c5e-fcce4a709eb2" providerId="AD" clId="Web-{328A60F8-D11B-497A-B2E5-24E68195FA7C}" dt="2021-05-08T15:03:12.598" v="10" actId="20577"/>
        <pc:sldMkLst>
          <pc:docMk/>
          <pc:sldMk cId="2211684200" sldId="263"/>
        </pc:sldMkLst>
        <pc:spChg chg="mod">
          <ac:chgData name="(pg) Benjamin Evans" userId="S::benjamin.evans@postgrad.plymouth.ac.uk::6e525246-0746-45aa-8c5e-fcce4a709eb2" providerId="AD" clId="Web-{328A60F8-D11B-497A-B2E5-24E68195FA7C}" dt="2021-05-08T15:03:12.598" v="10" actId="20577"/>
          <ac:spMkLst>
            <pc:docMk/>
            <pc:sldMk cId="2211684200" sldId="263"/>
            <ac:spMk id="3" creationId="{46CD1C94-844E-4012-99A5-17946D97FC7E}"/>
          </ac:spMkLst>
        </pc:spChg>
      </pc:sldChg>
    </pc:docChg>
  </pc:docChgLst>
  <pc:docChgLst>
    <pc:chgData name="(pg) James Ravenhill" userId="S::james.ravenhill@postgrad.plymouth.ac.uk::b92dc59c-9a3e-4b02-a5ea-9af33ed0419d" providerId="AD" clId="Web-{D2FB0824-444D-4B3D-A069-F9358395B4F5}"/>
    <pc:docChg chg="modSld">
      <pc:chgData name="(pg) James Ravenhill" userId="S::james.ravenhill@postgrad.plymouth.ac.uk::b92dc59c-9a3e-4b02-a5ea-9af33ed0419d" providerId="AD" clId="Web-{D2FB0824-444D-4B3D-A069-F9358395B4F5}" dt="2021-05-10T15:38:19.140" v="9" actId="20577"/>
      <pc:docMkLst>
        <pc:docMk/>
      </pc:docMkLst>
      <pc:sldChg chg="modSp">
        <pc:chgData name="(pg) James Ravenhill" userId="S::james.ravenhill@postgrad.plymouth.ac.uk::b92dc59c-9a3e-4b02-a5ea-9af33ed0419d" providerId="AD" clId="Web-{D2FB0824-444D-4B3D-A069-F9358395B4F5}" dt="2021-05-10T15:38:19.140" v="9" actId="20577"/>
        <pc:sldMkLst>
          <pc:docMk/>
          <pc:sldMk cId="3448945108" sldId="267"/>
        </pc:sldMkLst>
        <pc:spChg chg="mod">
          <ac:chgData name="(pg) James Ravenhill" userId="S::james.ravenhill@postgrad.plymouth.ac.uk::b92dc59c-9a3e-4b02-a5ea-9af33ed0419d" providerId="AD" clId="Web-{D2FB0824-444D-4B3D-A069-F9358395B4F5}" dt="2021-05-10T15:38:19.140" v="9" actId="20577"/>
          <ac:spMkLst>
            <pc:docMk/>
            <pc:sldMk cId="3448945108" sldId="267"/>
            <ac:spMk id="3" creationId="{6CAC46A6-47B7-4820-B634-1716EEE8B6E2}"/>
          </ac:spMkLst>
        </pc:spChg>
      </pc:sldChg>
    </pc:docChg>
  </pc:docChgLst>
  <pc:docChgLst>
    <pc:chgData name="(pg) James Ravenhill" userId="S::james.ravenhill@postgrad.plymouth.ac.uk::b92dc59c-9a3e-4b02-a5ea-9af33ed0419d" providerId="AD" clId="Web-{C3DEED06-14ED-4A33-B637-8356BA0862A8}"/>
    <pc:docChg chg="modSld">
      <pc:chgData name="(pg) James Ravenhill" userId="S::james.ravenhill@postgrad.plymouth.ac.uk::b92dc59c-9a3e-4b02-a5ea-9af33ed0419d" providerId="AD" clId="Web-{C3DEED06-14ED-4A33-B637-8356BA0862A8}" dt="2021-05-10T13:49:02.950" v="14" actId="1076"/>
      <pc:docMkLst>
        <pc:docMk/>
      </pc:docMkLst>
      <pc:sldChg chg="addSp modSp">
        <pc:chgData name="(pg) James Ravenhill" userId="S::james.ravenhill@postgrad.plymouth.ac.uk::b92dc59c-9a3e-4b02-a5ea-9af33ed0419d" providerId="AD" clId="Web-{C3DEED06-14ED-4A33-B637-8356BA0862A8}" dt="2021-05-10T13:49:02.950" v="14" actId="1076"/>
        <pc:sldMkLst>
          <pc:docMk/>
          <pc:sldMk cId="3669698933" sldId="265"/>
        </pc:sldMkLst>
        <pc:spChg chg="mod">
          <ac:chgData name="(pg) James Ravenhill" userId="S::james.ravenhill@postgrad.plymouth.ac.uk::b92dc59c-9a3e-4b02-a5ea-9af33ed0419d" providerId="AD" clId="Web-{C3DEED06-14ED-4A33-B637-8356BA0862A8}" dt="2021-05-10T13:49:02.950" v="14" actId="1076"/>
          <ac:spMkLst>
            <pc:docMk/>
            <pc:sldMk cId="3669698933" sldId="265"/>
            <ac:spMk id="3" creationId="{DA64E3EF-D233-4968-8FFE-C8B0882F8174}"/>
          </ac:spMkLst>
        </pc:spChg>
        <pc:picChg chg="mod">
          <ac:chgData name="(pg) James Ravenhill" userId="S::james.ravenhill@postgrad.plymouth.ac.uk::b92dc59c-9a3e-4b02-a5ea-9af33ed0419d" providerId="AD" clId="Web-{C3DEED06-14ED-4A33-B637-8356BA0862A8}" dt="2021-05-10T13:48:54.497" v="13" actId="1076"/>
          <ac:picMkLst>
            <pc:docMk/>
            <pc:sldMk cId="3669698933" sldId="265"/>
            <ac:picMk id="4" creationId="{1B1BB5E8-6AD7-4801-98B1-DED9844C3E90}"/>
          </ac:picMkLst>
        </pc:picChg>
        <pc:picChg chg="add mod">
          <ac:chgData name="(pg) James Ravenhill" userId="S::james.ravenhill@postgrad.plymouth.ac.uk::b92dc59c-9a3e-4b02-a5ea-9af33ed0419d" providerId="AD" clId="Web-{C3DEED06-14ED-4A33-B637-8356BA0862A8}" dt="2021-05-10T13:48:49.575" v="10" actId="1076"/>
          <ac:picMkLst>
            <pc:docMk/>
            <pc:sldMk cId="3669698933" sldId="265"/>
            <ac:picMk id="6" creationId="{AB779555-9789-4664-85F0-0A36580DAB86}"/>
          </ac:picMkLst>
        </pc:picChg>
      </pc:sldChg>
    </pc:docChg>
  </pc:docChgLst>
  <pc:docChgLst>
    <pc:chgData name="(pg) James Ravenhill" userId="S::james.ravenhill@postgrad.plymouth.ac.uk::b92dc59c-9a3e-4b02-a5ea-9af33ed0419d" providerId="AD" clId="Web-{BB53DDAB-0BDC-4FDF-91BD-71E205AF7709}"/>
    <pc:docChg chg="addSld delSld modSld">
      <pc:chgData name="(pg) James Ravenhill" userId="S::james.ravenhill@postgrad.plymouth.ac.uk::b92dc59c-9a3e-4b02-a5ea-9af33ed0419d" providerId="AD" clId="Web-{BB53DDAB-0BDC-4FDF-91BD-71E205AF7709}" dt="2021-05-08T14:20:14.065" v="72" actId="1076"/>
      <pc:docMkLst>
        <pc:docMk/>
      </pc:docMkLst>
      <pc:sldChg chg="addSp modSp">
        <pc:chgData name="(pg) James Ravenhill" userId="S::james.ravenhill@postgrad.plymouth.ac.uk::b92dc59c-9a3e-4b02-a5ea-9af33ed0419d" providerId="AD" clId="Web-{BB53DDAB-0BDC-4FDF-91BD-71E205AF7709}" dt="2021-05-08T14:20:14.065" v="72" actId="1076"/>
        <pc:sldMkLst>
          <pc:docMk/>
          <pc:sldMk cId="3669698933" sldId="265"/>
        </pc:sldMkLst>
        <pc:spChg chg="add mod">
          <ac:chgData name="(pg) James Ravenhill" userId="S::james.ravenhill@postgrad.plymouth.ac.uk::b92dc59c-9a3e-4b02-a5ea-9af33ed0419d" providerId="AD" clId="Web-{BB53DDAB-0BDC-4FDF-91BD-71E205AF7709}" dt="2021-05-08T14:20:14.065" v="72" actId="1076"/>
          <ac:spMkLst>
            <pc:docMk/>
            <pc:sldMk cId="3669698933" sldId="265"/>
            <ac:spMk id="3" creationId="{DA64E3EF-D233-4968-8FFE-C8B0882F8174}"/>
          </ac:spMkLst>
        </pc:spChg>
      </pc:sldChg>
      <pc:sldChg chg="modSp new">
        <pc:chgData name="(pg) James Ravenhill" userId="S::james.ravenhill@postgrad.plymouth.ac.uk::b92dc59c-9a3e-4b02-a5ea-9af33ed0419d" providerId="AD" clId="Web-{BB53DDAB-0BDC-4FDF-91BD-71E205AF7709}" dt="2021-05-08T14:11:43.710" v="7" actId="20577"/>
        <pc:sldMkLst>
          <pc:docMk/>
          <pc:sldMk cId="3287862557" sldId="271"/>
        </pc:sldMkLst>
        <pc:spChg chg="mod">
          <ac:chgData name="(pg) James Ravenhill" userId="S::james.ravenhill@postgrad.plymouth.ac.uk::b92dc59c-9a3e-4b02-a5ea-9af33ed0419d" providerId="AD" clId="Web-{BB53DDAB-0BDC-4FDF-91BD-71E205AF7709}" dt="2021-05-08T14:11:43.710" v="7" actId="20577"/>
          <ac:spMkLst>
            <pc:docMk/>
            <pc:sldMk cId="3287862557" sldId="271"/>
            <ac:spMk id="2" creationId="{BA3AA4D5-5618-40EC-B26A-944221208BDC}"/>
          </ac:spMkLst>
        </pc:spChg>
      </pc:sldChg>
      <pc:sldChg chg="modSp new del">
        <pc:chgData name="(pg) James Ravenhill" userId="S::james.ravenhill@postgrad.plymouth.ac.uk::b92dc59c-9a3e-4b02-a5ea-9af33ed0419d" providerId="AD" clId="Web-{BB53DDAB-0BDC-4FDF-91BD-71E205AF7709}" dt="2021-05-08T14:13:36.400" v="41"/>
        <pc:sldMkLst>
          <pc:docMk/>
          <pc:sldMk cId="2597297005" sldId="272"/>
        </pc:sldMkLst>
        <pc:spChg chg="mod">
          <ac:chgData name="(pg) James Ravenhill" userId="S::james.ravenhill@postgrad.plymouth.ac.uk::b92dc59c-9a3e-4b02-a5ea-9af33ed0419d" providerId="AD" clId="Web-{BB53DDAB-0BDC-4FDF-91BD-71E205AF7709}" dt="2021-05-08T14:12:55.586" v="16" actId="20577"/>
          <ac:spMkLst>
            <pc:docMk/>
            <pc:sldMk cId="2597297005" sldId="272"/>
            <ac:spMk id="2" creationId="{0894F828-E606-444E-A9EA-A677787EF1B6}"/>
          </ac:spMkLst>
        </pc:spChg>
        <pc:spChg chg="mod">
          <ac:chgData name="(pg) James Ravenhill" userId="S::james.ravenhill@postgrad.plymouth.ac.uk::b92dc59c-9a3e-4b02-a5ea-9af33ed0419d" providerId="AD" clId="Web-{BB53DDAB-0BDC-4FDF-91BD-71E205AF7709}" dt="2021-05-08T14:13:30.056" v="40" actId="20577"/>
          <ac:spMkLst>
            <pc:docMk/>
            <pc:sldMk cId="2597297005" sldId="272"/>
            <ac:spMk id="3" creationId="{93B5A173-61C3-433C-BF5F-DCF70CFACE74}"/>
          </ac:spMkLst>
        </pc:spChg>
      </pc:sldChg>
    </pc:docChg>
  </pc:docChgLst>
  <pc:docChgLst>
    <pc:chgData name="(pg) James Ravenhill" userId="S::james.ravenhill@postgrad.plymouth.ac.uk::b92dc59c-9a3e-4b02-a5ea-9af33ed0419d" providerId="AD" clId="Web-{C0AAF526-C886-44AA-A5CA-77FF4BCB1D4E}"/>
    <pc:docChg chg="addSld delSld modSld sldOrd">
      <pc:chgData name="(pg) James Ravenhill" userId="S::james.ravenhill@postgrad.plymouth.ac.uk::b92dc59c-9a3e-4b02-a5ea-9af33ed0419d" providerId="AD" clId="Web-{C0AAF526-C886-44AA-A5CA-77FF4BCB1D4E}" dt="2021-05-07T13:24:06.291" v="191" actId="20577"/>
      <pc:docMkLst>
        <pc:docMk/>
      </pc:docMkLst>
      <pc:sldChg chg="modSp">
        <pc:chgData name="(pg) James Ravenhill" userId="S::james.ravenhill@postgrad.plymouth.ac.uk::b92dc59c-9a3e-4b02-a5ea-9af33ed0419d" providerId="AD" clId="Web-{C0AAF526-C886-44AA-A5CA-77FF4BCB1D4E}" dt="2021-05-07T13:15:05.274" v="2" actId="20577"/>
        <pc:sldMkLst>
          <pc:docMk/>
          <pc:sldMk cId="3631097152" sldId="257"/>
        </pc:sldMkLst>
        <pc:spChg chg="mod">
          <ac:chgData name="(pg) James Ravenhill" userId="S::james.ravenhill@postgrad.plymouth.ac.uk::b92dc59c-9a3e-4b02-a5ea-9af33ed0419d" providerId="AD" clId="Web-{C0AAF526-C886-44AA-A5CA-77FF4BCB1D4E}" dt="2021-05-07T13:15:05.274" v="2" actId="20577"/>
          <ac:spMkLst>
            <pc:docMk/>
            <pc:sldMk cId="3631097152" sldId="257"/>
            <ac:spMk id="2" creationId="{989AECA2-3378-4F53-8739-2A2FAFA55E7C}"/>
          </ac:spMkLst>
        </pc:spChg>
      </pc:sldChg>
      <pc:sldChg chg="modSp">
        <pc:chgData name="(pg) James Ravenhill" userId="S::james.ravenhill@postgrad.plymouth.ac.uk::b92dc59c-9a3e-4b02-a5ea-9af33ed0419d" providerId="AD" clId="Web-{C0AAF526-C886-44AA-A5CA-77FF4BCB1D4E}" dt="2021-05-07T13:15:23.587" v="12" actId="20577"/>
        <pc:sldMkLst>
          <pc:docMk/>
          <pc:sldMk cId="1653738485" sldId="258"/>
        </pc:sldMkLst>
        <pc:spChg chg="mod">
          <ac:chgData name="(pg) James Ravenhill" userId="S::james.ravenhill@postgrad.plymouth.ac.uk::b92dc59c-9a3e-4b02-a5ea-9af33ed0419d" providerId="AD" clId="Web-{C0AAF526-C886-44AA-A5CA-77FF4BCB1D4E}" dt="2021-05-07T13:15:23.587" v="12" actId="20577"/>
          <ac:spMkLst>
            <pc:docMk/>
            <pc:sldMk cId="1653738485" sldId="258"/>
            <ac:spMk id="2" creationId="{684FF76A-481C-4999-9E23-218AFF061072}"/>
          </ac:spMkLst>
        </pc:spChg>
      </pc:sldChg>
      <pc:sldChg chg="modSp">
        <pc:chgData name="(pg) James Ravenhill" userId="S::james.ravenhill@postgrad.plymouth.ac.uk::b92dc59c-9a3e-4b02-a5ea-9af33ed0419d" providerId="AD" clId="Web-{C0AAF526-C886-44AA-A5CA-77FF4BCB1D4E}" dt="2021-05-07T13:15:27.884" v="14" actId="20577"/>
        <pc:sldMkLst>
          <pc:docMk/>
          <pc:sldMk cId="2964093252" sldId="259"/>
        </pc:sldMkLst>
        <pc:spChg chg="mod">
          <ac:chgData name="(pg) James Ravenhill" userId="S::james.ravenhill@postgrad.plymouth.ac.uk::b92dc59c-9a3e-4b02-a5ea-9af33ed0419d" providerId="AD" clId="Web-{C0AAF526-C886-44AA-A5CA-77FF4BCB1D4E}" dt="2021-05-07T13:15:27.884" v="14" actId="20577"/>
          <ac:spMkLst>
            <pc:docMk/>
            <pc:sldMk cId="2964093252" sldId="259"/>
            <ac:spMk id="2" creationId="{DC6B1B41-F8E6-444F-9E6A-667BB8567FE5}"/>
          </ac:spMkLst>
        </pc:spChg>
      </pc:sldChg>
      <pc:sldChg chg="modSp">
        <pc:chgData name="(pg) James Ravenhill" userId="S::james.ravenhill@postgrad.plymouth.ac.uk::b92dc59c-9a3e-4b02-a5ea-9af33ed0419d" providerId="AD" clId="Web-{C0AAF526-C886-44AA-A5CA-77FF4BCB1D4E}" dt="2021-05-07T13:15:36.572" v="22" actId="20577"/>
        <pc:sldMkLst>
          <pc:docMk/>
          <pc:sldMk cId="1065796602" sldId="260"/>
        </pc:sldMkLst>
        <pc:spChg chg="mod">
          <ac:chgData name="(pg) James Ravenhill" userId="S::james.ravenhill@postgrad.plymouth.ac.uk::b92dc59c-9a3e-4b02-a5ea-9af33ed0419d" providerId="AD" clId="Web-{C0AAF526-C886-44AA-A5CA-77FF4BCB1D4E}" dt="2021-05-07T13:15:36.572" v="22" actId="20577"/>
          <ac:spMkLst>
            <pc:docMk/>
            <pc:sldMk cId="1065796602" sldId="260"/>
            <ac:spMk id="2" creationId="{CD7D74C7-F43A-47FE-86D8-DB6A088ABE9E}"/>
          </ac:spMkLst>
        </pc:spChg>
      </pc:sldChg>
      <pc:sldChg chg="modSp">
        <pc:chgData name="(pg) James Ravenhill" userId="S::james.ravenhill@postgrad.plymouth.ac.uk::b92dc59c-9a3e-4b02-a5ea-9af33ed0419d" providerId="AD" clId="Web-{C0AAF526-C886-44AA-A5CA-77FF4BCB1D4E}" dt="2021-05-07T13:15:51.650" v="34" actId="20577"/>
        <pc:sldMkLst>
          <pc:docMk/>
          <pc:sldMk cId="2063804323" sldId="261"/>
        </pc:sldMkLst>
        <pc:spChg chg="mod">
          <ac:chgData name="(pg) James Ravenhill" userId="S::james.ravenhill@postgrad.plymouth.ac.uk::b92dc59c-9a3e-4b02-a5ea-9af33ed0419d" providerId="AD" clId="Web-{C0AAF526-C886-44AA-A5CA-77FF4BCB1D4E}" dt="2021-05-07T13:15:51.650" v="34" actId="20577"/>
          <ac:spMkLst>
            <pc:docMk/>
            <pc:sldMk cId="2063804323" sldId="261"/>
            <ac:spMk id="2" creationId="{FE3555B8-FAC0-4838-8836-6E105BEA6AC4}"/>
          </ac:spMkLst>
        </pc:spChg>
      </pc:sldChg>
      <pc:sldChg chg="modSp">
        <pc:chgData name="(pg) James Ravenhill" userId="S::james.ravenhill@postgrad.plymouth.ac.uk::b92dc59c-9a3e-4b02-a5ea-9af33ed0419d" providerId="AD" clId="Web-{C0AAF526-C886-44AA-A5CA-77FF4BCB1D4E}" dt="2021-05-07T13:16:02.338" v="43" actId="20577"/>
        <pc:sldMkLst>
          <pc:docMk/>
          <pc:sldMk cId="2382736734" sldId="262"/>
        </pc:sldMkLst>
        <pc:spChg chg="mod">
          <ac:chgData name="(pg) James Ravenhill" userId="S::james.ravenhill@postgrad.plymouth.ac.uk::b92dc59c-9a3e-4b02-a5ea-9af33ed0419d" providerId="AD" clId="Web-{C0AAF526-C886-44AA-A5CA-77FF4BCB1D4E}" dt="2021-05-07T13:16:02.338" v="43" actId="20577"/>
          <ac:spMkLst>
            <pc:docMk/>
            <pc:sldMk cId="2382736734" sldId="262"/>
            <ac:spMk id="2" creationId="{26F96447-5EB6-4274-93C2-5BB70B6EC64E}"/>
          </ac:spMkLst>
        </pc:spChg>
      </pc:sldChg>
      <pc:sldChg chg="modSp ord">
        <pc:chgData name="(pg) James Ravenhill" userId="S::james.ravenhill@postgrad.plymouth.ac.uk::b92dc59c-9a3e-4b02-a5ea-9af33ed0419d" providerId="AD" clId="Web-{C0AAF526-C886-44AA-A5CA-77FF4BCB1D4E}" dt="2021-05-07T13:16:20.635" v="50"/>
        <pc:sldMkLst>
          <pc:docMk/>
          <pc:sldMk cId="2211684200" sldId="263"/>
        </pc:sldMkLst>
        <pc:spChg chg="mod">
          <ac:chgData name="(pg) James Ravenhill" userId="S::james.ravenhill@postgrad.plymouth.ac.uk::b92dc59c-9a3e-4b02-a5ea-9af33ed0419d" providerId="AD" clId="Web-{C0AAF526-C886-44AA-A5CA-77FF4BCB1D4E}" dt="2021-05-07T13:16:10.182" v="49" actId="20577"/>
          <ac:spMkLst>
            <pc:docMk/>
            <pc:sldMk cId="2211684200" sldId="263"/>
            <ac:spMk id="2" creationId="{3D2AB79F-F100-4964-AE30-B030901DCE4B}"/>
          </ac:spMkLst>
        </pc:spChg>
      </pc:sldChg>
      <pc:sldChg chg="modSp">
        <pc:chgData name="(pg) James Ravenhill" userId="S::james.ravenhill@postgrad.plymouth.ac.uk::b92dc59c-9a3e-4b02-a5ea-9af33ed0419d" providerId="AD" clId="Web-{C0AAF526-C886-44AA-A5CA-77FF4BCB1D4E}" dt="2021-05-07T13:16:29.355" v="54" actId="20577"/>
        <pc:sldMkLst>
          <pc:docMk/>
          <pc:sldMk cId="1541482574" sldId="264"/>
        </pc:sldMkLst>
        <pc:spChg chg="mod">
          <ac:chgData name="(pg) James Ravenhill" userId="S::james.ravenhill@postgrad.plymouth.ac.uk::b92dc59c-9a3e-4b02-a5ea-9af33ed0419d" providerId="AD" clId="Web-{C0AAF526-C886-44AA-A5CA-77FF4BCB1D4E}" dt="2021-05-07T13:16:29.355" v="54" actId="20577"/>
          <ac:spMkLst>
            <pc:docMk/>
            <pc:sldMk cId="1541482574" sldId="264"/>
            <ac:spMk id="2" creationId="{A76D81D6-5D0A-424C-9A4B-960A108F0761}"/>
          </ac:spMkLst>
        </pc:spChg>
      </pc:sldChg>
      <pc:sldChg chg="modSp">
        <pc:chgData name="(pg) James Ravenhill" userId="S::james.ravenhill@postgrad.plymouth.ac.uk::b92dc59c-9a3e-4b02-a5ea-9af33ed0419d" providerId="AD" clId="Web-{C0AAF526-C886-44AA-A5CA-77FF4BCB1D4E}" dt="2021-05-07T13:16:44.714" v="59" actId="20577"/>
        <pc:sldMkLst>
          <pc:docMk/>
          <pc:sldMk cId="3669698933" sldId="265"/>
        </pc:sldMkLst>
        <pc:spChg chg="mod">
          <ac:chgData name="(pg) James Ravenhill" userId="S::james.ravenhill@postgrad.plymouth.ac.uk::b92dc59c-9a3e-4b02-a5ea-9af33ed0419d" providerId="AD" clId="Web-{C0AAF526-C886-44AA-A5CA-77FF4BCB1D4E}" dt="2021-05-07T13:16:37.902" v="58" actId="20577"/>
          <ac:spMkLst>
            <pc:docMk/>
            <pc:sldMk cId="3669698933" sldId="265"/>
            <ac:spMk id="2" creationId="{3347ABF5-A3C9-45B1-999C-7D21C3DCBBB4}"/>
          </ac:spMkLst>
        </pc:spChg>
        <pc:spChg chg="mod">
          <ac:chgData name="(pg) James Ravenhill" userId="S::james.ravenhill@postgrad.plymouth.ac.uk::b92dc59c-9a3e-4b02-a5ea-9af33ed0419d" providerId="AD" clId="Web-{C0AAF526-C886-44AA-A5CA-77FF4BCB1D4E}" dt="2021-05-07T13:16:44.714" v="59" actId="20577"/>
          <ac:spMkLst>
            <pc:docMk/>
            <pc:sldMk cId="3669698933" sldId="265"/>
            <ac:spMk id="3" creationId="{82F39AA8-4B7A-4924-BE66-88ABA35264D7}"/>
          </ac:spMkLst>
        </pc:spChg>
      </pc:sldChg>
      <pc:sldChg chg="modSp">
        <pc:chgData name="(pg) James Ravenhill" userId="S::james.ravenhill@postgrad.plymouth.ac.uk::b92dc59c-9a3e-4b02-a5ea-9af33ed0419d" providerId="AD" clId="Web-{C0AAF526-C886-44AA-A5CA-77FF4BCB1D4E}" dt="2021-05-07T13:18:36.546" v="67" actId="20577"/>
        <pc:sldMkLst>
          <pc:docMk/>
          <pc:sldMk cId="2928076119" sldId="266"/>
        </pc:sldMkLst>
        <pc:spChg chg="mod">
          <ac:chgData name="(pg) James Ravenhill" userId="S::james.ravenhill@postgrad.plymouth.ac.uk::b92dc59c-9a3e-4b02-a5ea-9af33ed0419d" providerId="AD" clId="Web-{C0AAF526-C886-44AA-A5CA-77FF4BCB1D4E}" dt="2021-05-07T13:18:36.546" v="67" actId="20577"/>
          <ac:spMkLst>
            <pc:docMk/>
            <pc:sldMk cId="2928076119" sldId="266"/>
            <ac:spMk id="2" creationId="{B3C4B8D4-F63A-4526-928C-DB6A26E21DD2}"/>
          </ac:spMkLst>
        </pc:spChg>
      </pc:sldChg>
      <pc:sldChg chg="modSp new">
        <pc:chgData name="(pg) James Ravenhill" userId="S::james.ravenhill@postgrad.plymouth.ac.uk::b92dc59c-9a3e-4b02-a5ea-9af33ed0419d" providerId="AD" clId="Web-{C0AAF526-C886-44AA-A5CA-77FF4BCB1D4E}" dt="2021-05-07T13:24:06.291" v="191" actId="20577"/>
        <pc:sldMkLst>
          <pc:docMk/>
          <pc:sldMk cId="3448945108" sldId="267"/>
        </pc:sldMkLst>
        <pc:spChg chg="mod">
          <ac:chgData name="(pg) James Ravenhill" userId="S::james.ravenhill@postgrad.plymouth.ac.uk::b92dc59c-9a3e-4b02-a5ea-9af33ed0419d" providerId="AD" clId="Web-{C0AAF526-C886-44AA-A5CA-77FF4BCB1D4E}" dt="2021-05-07T13:18:58.750" v="80" actId="20577"/>
          <ac:spMkLst>
            <pc:docMk/>
            <pc:sldMk cId="3448945108" sldId="267"/>
            <ac:spMk id="2" creationId="{315B94DE-D6B6-4063-B52E-524A6E5BB9F5}"/>
          </ac:spMkLst>
        </pc:spChg>
        <pc:spChg chg="mod">
          <ac:chgData name="(pg) James Ravenhill" userId="S::james.ravenhill@postgrad.plymouth.ac.uk::b92dc59c-9a3e-4b02-a5ea-9af33ed0419d" providerId="AD" clId="Web-{C0AAF526-C886-44AA-A5CA-77FF4BCB1D4E}" dt="2021-05-07T13:24:06.291" v="191" actId="20577"/>
          <ac:spMkLst>
            <pc:docMk/>
            <pc:sldMk cId="3448945108" sldId="267"/>
            <ac:spMk id="3" creationId="{6CAC46A6-47B7-4820-B634-1716EEE8B6E2}"/>
          </ac:spMkLst>
        </pc:spChg>
      </pc:sldChg>
      <pc:sldChg chg="modSp new">
        <pc:chgData name="(pg) James Ravenhill" userId="S::james.ravenhill@postgrad.plymouth.ac.uk::b92dc59c-9a3e-4b02-a5ea-9af33ed0419d" providerId="AD" clId="Web-{C0AAF526-C886-44AA-A5CA-77FF4BCB1D4E}" dt="2021-05-07T13:20:04.223" v="112" actId="20577"/>
        <pc:sldMkLst>
          <pc:docMk/>
          <pc:sldMk cId="2628308883" sldId="268"/>
        </pc:sldMkLst>
        <pc:spChg chg="mod">
          <ac:chgData name="(pg) James Ravenhill" userId="S::james.ravenhill@postgrad.plymouth.ac.uk::b92dc59c-9a3e-4b02-a5ea-9af33ed0419d" providerId="AD" clId="Web-{C0AAF526-C886-44AA-A5CA-77FF4BCB1D4E}" dt="2021-05-07T13:20:04.223" v="112" actId="20577"/>
          <ac:spMkLst>
            <pc:docMk/>
            <pc:sldMk cId="2628308883" sldId="268"/>
            <ac:spMk id="2" creationId="{2BF98617-F827-4D50-90E5-856D8227B5CB}"/>
          </ac:spMkLst>
        </pc:spChg>
      </pc:sldChg>
      <pc:sldChg chg="modSp new del">
        <pc:chgData name="(pg) James Ravenhill" userId="S::james.ravenhill@postgrad.plymouth.ac.uk::b92dc59c-9a3e-4b02-a5ea-9af33ed0419d" providerId="AD" clId="Web-{C0AAF526-C886-44AA-A5CA-77FF4BCB1D4E}" dt="2021-05-07T13:19:22.766" v="85"/>
        <pc:sldMkLst>
          <pc:docMk/>
          <pc:sldMk cId="3321198295" sldId="268"/>
        </pc:sldMkLst>
        <pc:spChg chg="mod">
          <ac:chgData name="(pg) James Ravenhill" userId="S::james.ravenhill@postgrad.plymouth.ac.uk::b92dc59c-9a3e-4b02-a5ea-9af33ed0419d" providerId="AD" clId="Web-{C0AAF526-C886-44AA-A5CA-77FF4BCB1D4E}" dt="2021-05-07T13:19:13.875" v="84" actId="20577"/>
          <ac:spMkLst>
            <pc:docMk/>
            <pc:sldMk cId="3321198295" sldId="268"/>
            <ac:spMk id="2" creationId="{3DC7A88D-001B-4713-81F0-72B79BB3163F}"/>
          </ac:spMkLst>
        </pc:spChg>
      </pc:sldChg>
      <pc:sldChg chg="modSp new ord">
        <pc:chgData name="(pg) James Ravenhill" userId="S::james.ravenhill@postgrad.plymouth.ac.uk::b92dc59c-9a3e-4b02-a5ea-9af33ed0419d" providerId="AD" clId="Web-{C0AAF526-C886-44AA-A5CA-77FF4BCB1D4E}" dt="2021-05-07T13:22:58.523" v="156" actId="20577"/>
        <pc:sldMkLst>
          <pc:docMk/>
          <pc:sldMk cId="1039352505" sldId="269"/>
        </pc:sldMkLst>
        <pc:spChg chg="mod">
          <ac:chgData name="(pg) James Ravenhill" userId="S::james.ravenhill@postgrad.plymouth.ac.uk::b92dc59c-9a3e-4b02-a5ea-9af33ed0419d" providerId="AD" clId="Web-{C0AAF526-C886-44AA-A5CA-77FF4BCB1D4E}" dt="2021-05-07T13:20:46.784" v="128" actId="20577"/>
          <ac:spMkLst>
            <pc:docMk/>
            <pc:sldMk cId="1039352505" sldId="269"/>
            <ac:spMk id="2" creationId="{E441A5B8-1186-479A-BE83-802569809418}"/>
          </ac:spMkLst>
        </pc:spChg>
        <pc:spChg chg="mod">
          <ac:chgData name="(pg) James Ravenhill" userId="S::james.ravenhill@postgrad.plymouth.ac.uk::b92dc59c-9a3e-4b02-a5ea-9af33ed0419d" providerId="AD" clId="Web-{C0AAF526-C886-44AA-A5CA-77FF4BCB1D4E}" dt="2021-05-07T13:22:58.523" v="156" actId="20577"/>
          <ac:spMkLst>
            <pc:docMk/>
            <pc:sldMk cId="1039352505" sldId="269"/>
            <ac:spMk id="3" creationId="{64B1A8E6-FAC7-4B03-B26E-CA0956255E0D}"/>
          </ac:spMkLst>
        </pc:spChg>
      </pc:sldChg>
    </pc:docChg>
  </pc:docChgLst>
  <pc:docChgLst>
    <pc:chgData name="(pg) James Ravenhill" userId="S::james.ravenhill@postgrad.plymouth.ac.uk::b92dc59c-9a3e-4b02-a5ea-9af33ed0419d" providerId="AD" clId="Web-{8495188C-4B33-4400-9F57-F40C0C02ECED}"/>
    <pc:docChg chg="modSld">
      <pc:chgData name="(pg) James Ravenhill" userId="S::james.ravenhill@postgrad.plymouth.ac.uk::b92dc59c-9a3e-4b02-a5ea-9af33ed0419d" providerId="AD" clId="Web-{8495188C-4B33-4400-9F57-F40C0C02ECED}" dt="2021-05-09T10:29:55.818" v="20" actId="20577"/>
      <pc:docMkLst>
        <pc:docMk/>
      </pc:docMkLst>
      <pc:sldChg chg="modSp">
        <pc:chgData name="(pg) James Ravenhill" userId="S::james.ravenhill@postgrad.plymouth.ac.uk::b92dc59c-9a3e-4b02-a5ea-9af33ed0419d" providerId="AD" clId="Web-{8495188C-4B33-4400-9F57-F40C0C02ECED}" dt="2021-05-09T10:29:55.818" v="20" actId="20577"/>
        <pc:sldMkLst>
          <pc:docMk/>
          <pc:sldMk cId="3669698933" sldId="265"/>
        </pc:sldMkLst>
        <pc:spChg chg="mod">
          <ac:chgData name="(pg) James Ravenhill" userId="S::james.ravenhill@postgrad.plymouth.ac.uk::b92dc59c-9a3e-4b02-a5ea-9af33ed0419d" providerId="AD" clId="Web-{8495188C-4B33-4400-9F57-F40C0C02ECED}" dt="2021-05-09T10:29:55.818" v="20" actId="20577"/>
          <ac:spMkLst>
            <pc:docMk/>
            <pc:sldMk cId="3669698933" sldId="265"/>
            <ac:spMk id="3" creationId="{DA64E3EF-D233-4968-8FFE-C8B0882F8174}"/>
          </ac:spMkLst>
        </pc:spChg>
      </pc:sldChg>
    </pc:docChg>
  </pc:docChgLst>
  <pc:docChgLst>
    <pc:chgData name="(pg) Benjamin Evans" userId="6e525246-0746-45aa-8c5e-fcce4a709eb2" providerId="ADAL" clId="{1A78B347-B709-4AF2-BF96-981332475E43}"/>
    <pc:docChg chg="custSel addSld modSld sldOrd">
      <pc:chgData name="(pg) Benjamin Evans" userId="6e525246-0746-45aa-8c5e-fcce4a709eb2" providerId="ADAL" clId="{1A78B347-B709-4AF2-BF96-981332475E43}" dt="2021-05-10T13:52:17.106" v="786" actId="20577"/>
      <pc:docMkLst>
        <pc:docMk/>
      </pc:docMkLst>
      <pc:sldChg chg="addSp delSp modSp new mod ord">
        <pc:chgData name="(pg) Benjamin Evans" userId="6e525246-0746-45aa-8c5e-fcce4a709eb2" providerId="ADAL" clId="{1A78B347-B709-4AF2-BF96-981332475E43}" dt="2021-05-10T12:58:23.641" v="407" actId="255"/>
        <pc:sldMkLst>
          <pc:docMk/>
          <pc:sldMk cId="147192287" sldId="272"/>
        </pc:sldMkLst>
        <pc:spChg chg="mod">
          <ac:chgData name="(pg) Benjamin Evans" userId="6e525246-0746-45aa-8c5e-fcce4a709eb2" providerId="ADAL" clId="{1A78B347-B709-4AF2-BF96-981332475E43}" dt="2021-05-10T12:47:17.859" v="13" actId="20577"/>
          <ac:spMkLst>
            <pc:docMk/>
            <pc:sldMk cId="147192287" sldId="272"/>
            <ac:spMk id="2" creationId="{266CC530-8642-4004-B2FD-58815A57D60E}"/>
          </ac:spMkLst>
        </pc:spChg>
        <pc:spChg chg="del">
          <ac:chgData name="(pg) Benjamin Evans" userId="6e525246-0746-45aa-8c5e-fcce4a709eb2" providerId="ADAL" clId="{1A78B347-B709-4AF2-BF96-981332475E43}" dt="2021-05-10T12:48:43.469" v="14"/>
          <ac:spMkLst>
            <pc:docMk/>
            <pc:sldMk cId="147192287" sldId="272"/>
            <ac:spMk id="3" creationId="{C3602C81-D0F2-4DD3-B4BF-860880E765DC}"/>
          </ac:spMkLst>
        </pc:spChg>
        <pc:spChg chg="add mod">
          <ac:chgData name="(pg) Benjamin Evans" userId="6e525246-0746-45aa-8c5e-fcce4a709eb2" providerId="ADAL" clId="{1A78B347-B709-4AF2-BF96-981332475E43}" dt="2021-05-10T12:58:23.641" v="407" actId="255"/>
          <ac:spMkLst>
            <pc:docMk/>
            <pc:sldMk cId="147192287" sldId="272"/>
            <ac:spMk id="6" creationId="{B5212477-6FBB-4E84-8A83-AAE7774399DF}"/>
          </ac:spMkLst>
        </pc:spChg>
        <pc:picChg chg="add mod">
          <ac:chgData name="(pg) Benjamin Evans" userId="6e525246-0746-45aa-8c5e-fcce4a709eb2" providerId="ADAL" clId="{1A78B347-B709-4AF2-BF96-981332475E43}" dt="2021-05-10T12:49:22.724" v="15" actId="14100"/>
          <ac:picMkLst>
            <pc:docMk/>
            <pc:sldMk cId="147192287" sldId="272"/>
            <ac:picMk id="5" creationId="{54AAFB25-6416-4C92-A973-72908FCEB101}"/>
          </ac:picMkLst>
        </pc:picChg>
      </pc:sldChg>
      <pc:sldChg chg="addSp delSp modSp new mod ord">
        <pc:chgData name="(pg) Benjamin Evans" userId="6e525246-0746-45aa-8c5e-fcce4a709eb2" providerId="ADAL" clId="{1A78B347-B709-4AF2-BF96-981332475E43}" dt="2021-05-10T13:48:07.159" v="661" actId="20577"/>
        <pc:sldMkLst>
          <pc:docMk/>
          <pc:sldMk cId="2904211984" sldId="273"/>
        </pc:sldMkLst>
        <pc:spChg chg="mod">
          <ac:chgData name="(pg) Benjamin Evans" userId="6e525246-0746-45aa-8c5e-fcce4a709eb2" providerId="ADAL" clId="{1A78B347-B709-4AF2-BF96-981332475E43}" dt="2021-05-10T13:48:03.697" v="660" actId="20577"/>
          <ac:spMkLst>
            <pc:docMk/>
            <pc:sldMk cId="2904211984" sldId="273"/>
            <ac:spMk id="2" creationId="{0697B55C-1606-4B52-86E0-1AC9E704D7EA}"/>
          </ac:spMkLst>
        </pc:spChg>
        <pc:spChg chg="del">
          <ac:chgData name="(pg) Benjamin Evans" userId="6e525246-0746-45aa-8c5e-fcce4a709eb2" providerId="ADAL" clId="{1A78B347-B709-4AF2-BF96-981332475E43}" dt="2021-05-10T12:51:32.444" v="90"/>
          <ac:spMkLst>
            <pc:docMk/>
            <pc:sldMk cId="2904211984" sldId="273"/>
            <ac:spMk id="3" creationId="{25DD4F03-396D-45DD-8D5F-F0CCD381061C}"/>
          </ac:spMkLst>
        </pc:spChg>
        <pc:spChg chg="add mod">
          <ac:chgData name="(pg) Benjamin Evans" userId="6e525246-0746-45aa-8c5e-fcce4a709eb2" providerId="ADAL" clId="{1A78B347-B709-4AF2-BF96-981332475E43}" dt="2021-05-10T13:48:07.159" v="661" actId="20577"/>
          <ac:spMkLst>
            <pc:docMk/>
            <pc:sldMk cId="2904211984" sldId="273"/>
            <ac:spMk id="6" creationId="{6AFAD17E-629D-4BBD-BB80-4D0B5C1E0F7F}"/>
          </ac:spMkLst>
        </pc:spChg>
        <pc:picChg chg="add mod">
          <ac:chgData name="(pg) Benjamin Evans" userId="6e525246-0746-45aa-8c5e-fcce4a709eb2" providerId="ADAL" clId="{1A78B347-B709-4AF2-BF96-981332475E43}" dt="2021-05-10T12:59:22.382" v="428" actId="1076"/>
          <ac:picMkLst>
            <pc:docMk/>
            <pc:sldMk cId="2904211984" sldId="273"/>
            <ac:picMk id="5" creationId="{1D8261AB-AE16-464E-B375-3254538C966B}"/>
          </ac:picMkLst>
        </pc:picChg>
      </pc:sldChg>
      <pc:sldChg chg="addSp delSp modSp new mod ord">
        <pc:chgData name="(pg) Benjamin Evans" userId="6e525246-0746-45aa-8c5e-fcce4a709eb2" providerId="ADAL" clId="{1A78B347-B709-4AF2-BF96-981332475E43}" dt="2021-05-10T12:57:57.615" v="406" actId="20577"/>
        <pc:sldMkLst>
          <pc:docMk/>
          <pc:sldMk cId="1248420184" sldId="274"/>
        </pc:sldMkLst>
        <pc:spChg chg="mod">
          <ac:chgData name="(pg) Benjamin Evans" userId="6e525246-0746-45aa-8c5e-fcce4a709eb2" providerId="ADAL" clId="{1A78B347-B709-4AF2-BF96-981332475E43}" dt="2021-05-10T12:52:53.665" v="143" actId="20577"/>
          <ac:spMkLst>
            <pc:docMk/>
            <pc:sldMk cId="1248420184" sldId="274"/>
            <ac:spMk id="2" creationId="{2E629A89-489F-4F5A-BE2C-0044663FB8FF}"/>
          </ac:spMkLst>
        </pc:spChg>
        <pc:spChg chg="del">
          <ac:chgData name="(pg) Benjamin Evans" userId="6e525246-0746-45aa-8c5e-fcce4a709eb2" providerId="ADAL" clId="{1A78B347-B709-4AF2-BF96-981332475E43}" dt="2021-05-10T12:52:24.641" v="99"/>
          <ac:spMkLst>
            <pc:docMk/>
            <pc:sldMk cId="1248420184" sldId="274"/>
            <ac:spMk id="3" creationId="{E3CDE68A-248F-47FA-BEDC-5F15F69B1C2F}"/>
          </ac:spMkLst>
        </pc:spChg>
        <pc:spChg chg="add mod">
          <ac:chgData name="(pg) Benjamin Evans" userId="6e525246-0746-45aa-8c5e-fcce4a709eb2" providerId="ADAL" clId="{1A78B347-B709-4AF2-BF96-981332475E43}" dt="2021-05-10T12:57:57.615" v="406" actId="20577"/>
          <ac:spMkLst>
            <pc:docMk/>
            <pc:sldMk cId="1248420184" sldId="274"/>
            <ac:spMk id="6" creationId="{1AB4D3CE-9CD3-4C52-B2AD-3AA954475923}"/>
          </ac:spMkLst>
        </pc:spChg>
        <pc:picChg chg="add mod">
          <ac:chgData name="(pg) Benjamin Evans" userId="6e525246-0746-45aa-8c5e-fcce4a709eb2" providerId="ADAL" clId="{1A78B347-B709-4AF2-BF96-981332475E43}" dt="2021-05-10T12:52:59.546" v="144" actId="1076"/>
          <ac:picMkLst>
            <pc:docMk/>
            <pc:sldMk cId="1248420184" sldId="274"/>
            <ac:picMk id="5" creationId="{3BD5237E-DCB3-4417-960D-D173D0CE8BEB}"/>
          </ac:picMkLst>
        </pc:picChg>
      </pc:sldChg>
      <pc:sldChg chg="addSp delSp modSp new mod ord">
        <pc:chgData name="(pg) Benjamin Evans" userId="6e525246-0746-45aa-8c5e-fcce4a709eb2" providerId="ADAL" clId="{1A78B347-B709-4AF2-BF96-981332475E43}" dt="2021-05-10T13:52:17.106" v="786" actId="20577"/>
        <pc:sldMkLst>
          <pc:docMk/>
          <pc:sldMk cId="3256365857" sldId="275"/>
        </pc:sldMkLst>
        <pc:spChg chg="del mod">
          <ac:chgData name="(pg) Benjamin Evans" userId="6e525246-0746-45aa-8c5e-fcce4a709eb2" providerId="ADAL" clId="{1A78B347-B709-4AF2-BF96-981332475E43}" dt="2021-05-10T13:50:05.539" v="671" actId="478"/>
          <ac:spMkLst>
            <pc:docMk/>
            <pc:sldMk cId="3256365857" sldId="275"/>
            <ac:spMk id="2" creationId="{194E74F5-C9A6-4159-A3DA-BC8F34CC5983}"/>
          </ac:spMkLst>
        </pc:spChg>
        <pc:spChg chg="del">
          <ac:chgData name="(pg) Benjamin Evans" userId="6e525246-0746-45aa-8c5e-fcce4a709eb2" providerId="ADAL" clId="{1A78B347-B709-4AF2-BF96-981332475E43}" dt="2021-05-10T13:49:46.748" v="665"/>
          <ac:spMkLst>
            <pc:docMk/>
            <pc:sldMk cId="3256365857" sldId="275"/>
            <ac:spMk id="3" creationId="{80A0CE57-3444-4BF6-9E36-F895FE2695B1}"/>
          </ac:spMkLst>
        </pc:spChg>
        <pc:spChg chg="add mod">
          <ac:chgData name="(pg) Benjamin Evans" userId="6e525246-0746-45aa-8c5e-fcce4a709eb2" providerId="ADAL" clId="{1A78B347-B709-4AF2-BF96-981332475E43}" dt="2021-05-10T13:52:17.106" v="786" actId="20577"/>
          <ac:spMkLst>
            <pc:docMk/>
            <pc:sldMk cId="3256365857" sldId="275"/>
            <ac:spMk id="6" creationId="{82B1E90E-29A3-4DAF-A5B0-985342EF52B9}"/>
          </ac:spMkLst>
        </pc:spChg>
        <pc:picChg chg="add mod">
          <ac:chgData name="(pg) Benjamin Evans" userId="6e525246-0746-45aa-8c5e-fcce4a709eb2" providerId="ADAL" clId="{1A78B347-B709-4AF2-BF96-981332475E43}" dt="2021-05-10T13:49:51.739" v="667" actId="1076"/>
          <ac:picMkLst>
            <pc:docMk/>
            <pc:sldMk cId="3256365857" sldId="275"/>
            <ac:picMk id="5" creationId="{52B659BD-69C1-4E5A-B72D-3BDBA7A312B3}"/>
          </ac:picMkLst>
        </pc:picChg>
      </pc:sldChg>
    </pc:docChg>
  </pc:docChgLst>
  <pc:docChgLst>
    <pc:chgData name="(pg) James Ravenhill" userId="S::james.ravenhill@postgrad.plymouth.ac.uk::b92dc59c-9a3e-4b02-a5ea-9af33ed0419d" providerId="AD" clId="Web-{079827ED-91CC-45A5-99E5-12BE0B16E64B}"/>
    <pc:docChg chg="modSld">
      <pc:chgData name="(pg) James Ravenhill" userId="S::james.ravenhill@postgrad.plymouth.ac.uk::b92dc59c-9a3e-4b02-a5ea-9af33ed0419d" providerId="AD" clId="Web-{079827ED-91CC-45A5-99E5-12BE0B16E64B}" dt="2021-05-07T14:01:13.051" v="15" actId="20577"/>
      <pc:docMkLst>
        <pc:docMk/>
      </pc:docMkLst>
      <pc:sldChg chg="modSp">
        <pc:chgData name="(pg) James Ravenhill" userId="S::james.ravenhill@postgrad.plymouth.ac.uk::b92dc59c-9a3e-4b02-a5ea-9af33ed0419d" providerId="AD" clId="Web-{079827ED-91CC-45A5-99E5-12BE0B16E64B}" dt="2021-05-07T14:01:13.051" v="15" actId="20577"/>
        <pc:sldMkLst>
          <pc:docMk/>
          <pc:sldMk cId="1653738485" sldId="258"/>
        </pc:sldMkLst>
        <pc:spChg chg="mod">
          <ac:chgData name="(pg) James Ravenhill" userId="S::james.ravenhill@postgrad.plymouth.ac.uk::b92dc59c-9a3e-4b02-a5ea-9af33ed0419d" providerId="AD" clId="Web-{079827ED-91CC-45A5-99E5-12BE0B16E64B}" dt="2021-05-07T14:01:13.051" v="15" actId="20577"/>
          <ac:spMkLst>
            <pc:docMk/>
            <pc:sldMk cId="1653738485" sldId="258"/>
            <ac:spMk id="2" creationId="{684FF76A-481C-4999-9E23-218AFF061072}"/>
          </ac:spMkLst>
        </pc:spChg>
      </pc:sldChg>
    </pc:docChg>
  </pc:docChgLst>
  <pc:docChgLst>
    <pc:chgData name="(pg) James Ravenhill" userId="S::james.ravenhill@postgrad.plymouth.ac.uk::b92dc59c-9a3e-4b02-a5ea-9af33ed0419d" providerId="AD" clId="Web-{394DA71E-81ED-4C27-98F1-F2484AFEF978}"/>
    <pc:docChg chg="modSld">
      <pc:chgData name="(pg) James Ravenhill" userId="S::james.ravenhill@postgrad.plymouth.ac.uk::b92dc59c-9a3e-4b02-a5ea-9af33ed0419d" providerId="AD" clId="Web-{394DA71E-81ED-4C27-98F1-F2484AFEF978}" dt="2021-05-07T14:09:38.373" v="6" actId="20577"/>
      <pc:docMkLst>
        <pc:docMk/>
      </pc:docMkLst>
      <pc:sldChg chg="modSp">
        <pc:chgData name="(pg) James Ravenhill" userId="S::james.ravenhill@postgrad.plymouth.ac.uk::b92dc59c-9a3e-4b02-a5ea-9af33ed0419d" providerId="AD" clId="Web-{394DA71E-81ED-4C27-98F1-F2484AFEF978}" dt="2021-05-07T14:09:38.373" v="6" actId="20577"/>
        <pc:sldMkLst>
          <pc:docMk/>
          <pc:sldMk cId="1039352505" sldId="269"/>
        </pc:sldMkLst>
        <pc:spChg chg="mod">
          <ac:chgData name="(pg) James Ravenhill" userId="S::james.ravenhill@postgrad.plymouth.ac.uk::b92dc59c-9a3e-4b02-a5ea-9af33ed0419d" providerId="AD" clId="Web-{394DA71E-81ED-4C27-98F1-F2484AFEF978}" dt="2021-05-07T14:09:38.373" v="6" actId="20577"/>
          <ac:spMkLst>
            <pc:docMk/>
            <pc:sldMk cId="1039352505" sldId="269"/>
            <ac:spMk id="3" creationId="{64B1A8E6-FAC7-4B03-B26E-CA0956255E0D}"/>
          </ac:spMkLst>
        </pc:spChg>
      </pc:sldChg>
    </pc:docChg>
  </pc:docChgLst>
  <pc:docChgLst>
    <pc:chgData name="(pg) James Ravenhill" userId="S::james.ravenhill@postgrad.plymouth.ac.uk::b92dc59c-9a3e-4b02-a5ea-9af33ed0419d" providerId="AD" clId="Web-{E5A07F44-DE7F-4DF8-A1BF-A7B9E0B6737D}"/>
    <pc:docChg chg="addSld modSld">
      <pc:chgData name="(pg) James Ravenhill" userId="S::james.ravenhill@postgrad.plymouth.ac.uk::b92dc59c-9a3e-4b02-a5ea-9af33ed0419d" providerId="AD" clId="Web-{E5A07F44-DE7F-4DF8-A1BF-A7B9E0B6737D}" dt="2021-05-07T08:21:31.316" v="30" actId="20577"/>
      <pc:docMkLst>
        <pc:docMk/>
      </pc:docMkLst>
      <pc:sldChg chg="modSp">
        <pc:chgData name="(pg) James Ravenhill" userId="S::james.ravenhill@postgrad.plymouth.ac.uk::b92dc59c-9a3e-4b02-a5ea-9af33ed0419d" providerId="AD" clId="Web-{E5A07F44-DE7F-4DF8-A1BF-A7B9E0B6737D}" dt="2021-05-07T08:21:31.316" v="30" actId="20577"/>
        <pc:sldMkLst>
          <pc:docMk/>
          <pc:sldMk cId="109857222" sldId="256"/>
        </pc:sldMkLst>
        <pc:spChg chg="mod">
          <ac:chgData name="(pg) James Ravenhill" userId="S::james.ravenhill@postgrad.plymouth.ac.uk::b92dc59c-9a3e-4b02-a5ea-9af33ed0419d" providerId="AD" clId="Web-{E5A07F44-DE7F-4DF8-A1BF-A7B9E0B6737D}" dt="2021-05-07T08:21:15.706" v="22" actId="20577"/>
          <ac:spMkLst>
            <pc:docMk/>
            <pc:sldMk cId="109857222" sldId="256"/>
            <ac:spMk id="2" creationId="{00000000-0000-0000-0000-000000000000}"/>
          </ac:spMkLst>
        </pc:spChg>
        <pc:spChg chg="mod">
          <ac:chgData name="(pg) James Ravenhill" userId="S::james.ravenhill@postgrad.plymouth.ac.uk::b92dc59c-9a3e-4b02-a5ea-9af33ed0419d" providerId="AD" clId="Web-{E5A07F44-DE7F-4DF8-A1BF-A7B9E0B6737D}" dt="2021-05-07T08:21:31.316" v="30" actId="20577"/>
          <ac:spMkLst>
            <pc:docMk/>
            <pc:sldMk cId="109857222" sldId="256"/>
            <ac:spMk id="3" creationId="{00000000-0000-0000-0000-000000000000}"/>
          </ac:spMkLst>
        </pc:spChg>
      </pc:sldChg>
      <pc:sldChg chg="new">
        <pc:chgData name="(pg) James Ravenhill" userId="S::james.ravenhill@postgrad.plymouth.ac.uk::b92dc59c-9a3e-4b02-a5ea-9af33ed0419d" providerId="AD" clId="Web-{E5A07F44-DE7F-4DF8-A1BF-A7B9E0B6737D}" dt="2021-05-07T08:20:51.190" v="0"/>
        <pc:sldMkLst>
          <pc:docMk/>
          <pc:sldMk cId="3631097152" sldId="257"/>
        </pc:sldMkLst>
      </pc:sldChg>
      <pc:sldChg chg="new">
        <pc:chgData name="(pg) James Ravenhill" userId="S::james.ravenhill@postgrad.plymouth.ac.uk::b92dc59c-9a3e-4b02-a5ea-9af33ed0419d" providerId="AD" clId="Web-{E5A07F44-DE7F-4DF8-A1BF-A7B9E0B6737D}" dt="2021-05-07T08:20:53.846" v="1"/>
        <pc:sldMkLst>
          <pc:docMk/>
          <pc:sldMk cId="1653738485" sldId="258"/>
        </pc:sldMkLst>
      </pc:sldChg>
      <pc:sldChg chg="new">
        <pc:chgData name="(pg) James Ravenhill" userId="S::james.ravenhill@postgrad.plymouth.ac.uk::b92dc59c-9a3e-4b02-a5ea-9af33ed0419d" providerId="AD" clId="Web-{E5A07F44-DE7F-4DF8-A1BF-A7B9E0B6737D}" dt="2021-05-07T08:20:54.424" v="2"/>
        <pc:sldMkLst>
          <pc:docMk/>
          <pc:sldMk cId="2964093252" sldId="259"/>
        </pc:sldMkLst>
      </pc:sldChg>
      <pc:sldChg chg="new">
        <pc:chgData name="(pg) James Ravenhill" userId="S::james.ravenhill@postgrad.plymouth.ac.uk::b92dc59c-9a3e-4b02-a5ea-9af33ed0419d" providerId="AD" clId="Web-{E5A07F44-DE7F-4DF8-A1BF-A7B9E0B6737D}" dt="2021-05-07T08:20:54.909" v="3"/>
        <pc:sldMkLst>
          <pc:docMk/>
          <pc:sldMk cId="1065796602" sldId="260"/>
        </pc:sldMkLst>
      </pc:sldChg>
      <pc:sldChg chg="new">
        <pc:chgData name="(pg) James Ravenhill" userId="S::james.ravenhill@postgrad.plymouth.ac.uk::b92dc59c-9a3e-4b02-a5ea-9af33ed0419d" providerId="AD" clId="Web-{E5A07F44-DE7F-4DF8-A1BF-A7B9E0B6737D}" dt="2021-05-07T08:20:55.362" v="4"/>
        <pc:sldMkLst>
          <pc:docMk/>
          <pc:sldMk cId="2063804323" sldId="261"/>
        </pc:sldMkLst>
      </pc:sldChg>
      <pc:sldChg chg="new">
        <pc:chgData name="(pg) James Ravenhill" userId="S::james.ravenhill@postgrad.plymouth.ac.uk::b92dc59c-9a3e-4b02-a5ea-9af33ed0419d" providerId="AD" clId="Web-{E5A07F44-DE7F-4DF8-A1BF-A7B9E0B6737D}" dt="2021-05-07T08:20:55.877" v="5"/>
        <pc:sldMkLst>
          <pc:docMk/>
          <pc:sldMk cId="2382736734" sldId="262"/>
        </pc:sldMkLst>
      </pc:sldChg>
      <pc:sldChg chg="new">
        <pc:chgData name="(pg) James Ravenhill" userId="S::james.ravenhill@postgrad.plymouth.ac.uk::b92dc59c-9a3e-4b02-a5ea-9af33ed0419d" providerId="AD" clId="Web-{E5A07F44-DE7F-4DF8-A1BF-A7B9E0B6737D}" dt="2021-05-07T08:20:56.377" v="6"/>
        <pc:sldMkLst>
          <pc:docMk/>
          <pc:sldMk cId="2211684200" sldId="263"/>
        </pc:sldMkLst>
      </pc:sldChg>
      <pc:sldChg chg="new">
        <pc:chgData name="(pg) James Ravenhill" userId="S::james.ravenhill@postgrad.plymouth.ac.uk::b92dc59c-9a3e-4b02-a5ea-9af33ed0419d" providerId="AD" clId="Web-{E5A07F44-DE7F-4DF8-A1BF-A7B9E0B6737D}" dt="2021-05-07T08:20:56.893" v="7"/>
        <pc:sldMkLst>
          <pc:docMk/>
          <pc:sldMk cId="1541482574" sldId="264"/>
        </pc:sldMkLst>
      </pc:sldChg>
      <pc:sldChg chg="new">
        <pc:chgData name="(pg) James Ravenhill" userId="S::james.ravenhill@postgrad.plymouth.ac.uk::b92dc59c-9a3e-4b02-a5ea-9af33ed0419d" providerId="AD" clId="Web-{E5A07F44-DE7F-4DF8-A1BF-A7B9E0B6737D}" dt="2021-05-07T08:20:57.424" v="8"/>
        <pc:sldMkLst>
          <pc:docMk/>
          <pc:sldMk cId="3669698933" sldId="265"/>
        </pc:sldMkLst>
      </pc:sldChg>
      <pc:sldChg chg="new">
        <pc:chgData name="(pg) James Ravenhill" userId="S::james.ravenhill@postgrad.plymouth.ac.uk::b92dc59c-9a3e-4b02-a5ea-9af33ed0419d" providerId="AD" clId="Web-{E5A07F44-DE7F-4DF8-A1BF-A7B9E0B6737D}" dt="2021-05-07T08:20:58.081" v="9"/>
        <pc:sldMkLst>
          <pc:docMk/>
          <pc:sldMk cId="2928076119" sldId="266"/>
        </pc:sldMkLst>
      </pc:sldChg>
    </pc:docChg>
  </pc:docChgLst>
  <pc:docChgLst>
    <pc:chgData name="(pg) Benjamin Evans" userId="S::benjamin.evans@postgrad.plymouth.ac.uk::6e525246-0746-45aa-8c5e-fcce4a709eb2" providerId="AD" clId="Web-{FB0D6AD6-1A40-4F44-8EB9-B2619E5E5A57}"/>
    <pc:docChg chg="modSld">
      <pc:chgData name="(pg) Benjamin Evans" userId="S::benjamin.evans@postgrad.plymouth.ac.uk::6e525246-0746-45aa-8c5e-fcce4a709eb2" providerId="AD" clId="Web-{FB0D6AD6-1A40-4F44-8EB9-B2619E5E5A57}" dt="2021-05-10T12:42:04.753" v="66" actId="20577"/>
      <pc:docMkLst>
        <pc:docMk/>
      </pc:docMkLst>
      <pc:sldChg chg="modSp">
        <pc:chgData name="(pg) Benjamin Evans" userId="S::benjamin.evans@postgrad.plymouth.ac.uk::6e525246-0746-45aa-8c5e-fcce4a709eb2" providerId="AD" clId="Web-{FB0D6AD6-1A40-4F44-8EB9-B2619E5E5A57}" dt="2021-05-10T12:42:04.753" v="66" actId="20577"/>
        <pc:sldMkLst>
          <pc:docMk/>
          <pc:sldMk cId="2928076119" sldId="266"/>
        </pc:sldMkLst>
        <pc:spChg chg="mod">
          <ac:chgData name="(pg) Benjamin Evans" userId="S::benjamin.evans@postgrad.plymouth.ac.uk::6e525246-0746-45aa-8c5e-fcce4a709eb2" providerId="AD" clId="Web-{FB0D6AD6-1A40-4F44-8EB9-B2619E5E5A57}" dt="2021-05-10T12:42:04.753" v="66" actId="20577"/>
          <ac:spMkLst>
            <pc:docMk/>
            <pc:sldMk cId="2928076119" sldId="266"/>
            <ac:spMk id="3" creationId="{EAF3BB96-DABF-4739-941D-8C5BCE392AB2}"/>
          </ac:spMkLst>
        </pc:spChg>
      </pc:sldChg>
    </pc:docChg>
  </pc:docChgLst>
  <pc:docChgLst>
    <pc:chgData name="(pg) Benjamin Evans" userId="S::benjamin.evans@postgrad.plymouth.ac.uk::6e525246-0746-45aa-8c5e-fcce4a709eb2" providerId="AD" clId="Web-{8F1D90D9-B9B2-48F8-BA36-28A89306EC93}"/>
    <pc:docChg chg="modSld">
      <pc:chgData name="(pg) Benjamin Evans" userId="S::benjamin.evans@postgrad.plymouth.ac.uk::6e525246-0746-45aa-8c5e-fcce4a709eb2" providerId="AD" clId="Web-{8F1D90D9-B9B2-48F8-BA36-28A89306EC93}" dt="2021-05-08T20:57:04.153" v="42" actId="20577"/>
      <pc:docMkLst>
        <pc:docMk/>
      </pc:docMkLst>
      <pc:sldChg chg="modSp">
        <pc:chgData name="(pg) Benjamin Evans" userId="S::benjamin.evans@postgrad.plymouth.ac.uk::6e525246-0746-45aa-8c5e-fcce4a709eb2" providerId="AD" clId="Web-{8F1D90D9-B9B2-48F8-BA36-28A89306EC93}" dt="2021-05-08T20:57:04.153" v="42" actId="20577"/>
        <pc:sldMkLst>
          <pc:docMk/>
          <pc:sldMk cId="3448945108" sldId="267"/>
        </pc:sldMkLst>
        <pc:spChg chg="mod">
          <ac:chgData name="(pg) Benjamin Evans" userId="S::benjamin.evans@postgrad.plymouth.ac.uk::6e525246-0746-45aa-8c5e-fcce4a709eb2" providerId="AD" clId="Web-{8F1D90D9-B9B2-48F8-BA36-28A89306EC93}" dt="2021-05-08T20:57:04.153" v="42" actId="20577"/>
          <ac:spMkLst>
            <pc:docMk/>
            <pc:sldMk cId="3448945108" sldId="267"/>
            <ac:spMk id="3" creationId="{6CAC46A6-47B7-4820-B634-1716EEE8B6E2}"/>
          </ac:spMkLst>
        </pc:spChg>
      </pc:sldChg>
    </pc:docChg>
  </pc:docChgLst>
  <pc:docChgLst>
    <pc:chgData name="(pg) James Ravenhill" userId="S::james.ravenhill@postgrad.plymouth.ac.uk::b92dc59c-9a3e-4b02-a5ea-9af33ed0419d" providerId="AD" clId="Web-{A87CDB92-A8A6-443B-85CB-578242A6AA34}"/>
    <pc:docChg chg="addSld modSld">
      <pc:chgData name="(pg) James Ravenhill" userId="S::james.ravenhill@postgrad.plymouth.ac.uk::b92dc59c-9a3e-4b02-a5ea-9af33ed0419d" providerId="AD" clId="Web-{A87CDB92-A8A6-443B-85CB-578242A6AA34}" dt="2021-05-08T12:12:31.705" v="624" actId="20577"/>
      <pc:docMkLst>
        <pc:docMk/>
      </pc:docMkLst>
      <pc:sldChg chg="modSp">
        <pc:chgData name="(pg) James Ravenhill" userId="S::james.ravenhill@postgrad.plymouth.ac.uk::b92dc59c-9a3e-4b02-a5ea-9af33ed0419d" providerId="AD" clId="Web-{A87CDB92-A8A6-443B-85CB-578242A6AA34}" dt="2021-05-08T10:54:17.619" v="4" actId="20577"/>
        <pc:sldMkLst>
          <pc:docMk/>
          <pc:sldMk cId="109857222" sldId="256"/>
        </pc:sldMkLst>
        <pc:spChg chg="mod">
          <ac:chgData name="(pg) James Ravenhill" userId="S::james.ravenhill@postgrad.plymouth.ac.uk::b92dc59c-9a3e-4b02-a5ea-9af33ed0419d" providerId="AD" clId="Web-{A87CDB92-A8A6-443B-85CB-578242A6AA34}" dt="2021-05-08T10:54:17.619" v="4" actId="20577"/>
          <ac:spMkLst>
            <pc:docMk/>
            <pc:sldMk cId="109857222" sldId="256"/>
            <ac:spMk id="3" creationId="{00000000-0000-0000-0000-000000000000}"/>
          </ac:spMkLst>
        </pc:spChg>
      </pc:sldChg>
      <pc:sldChg chg="modSp">
        <pc:chgData name="(pg) James Ravenhill" userId="S::james.ravenhill@postgrad.plymouth.ac.uk::b92dc59c-9a3e-4b02-a5ea-9af33ed0419d" providerId="AD" clId="Web-{A87CDB92-A8A6-443B-85CB-578242A6AA34}" dt="2021-05-08T11:02:46.635" v="98" actId="20577"/>
        <pc:sldMkLst>
          <pc:docMk/>
          <pc:sldMk cId="3631097152" sldId="257"/>
        </pc:sldMkLst>
        <pc:spChg chg="mod">
          <ac:chgData name="(pg) James Ravenhill" userId="S::james.ravenhill@postgrad.plymouth.ac.uk::b92dc59c-9a3e-4b02-a5ea-9af33ed0419d" providerId="AD" clId="Web-{A87CDB92-A8A6-443B-85CB-578242A6AA34}" dt="2021-05-08T10:56:19.799" v="11" actId="20577"/>
          <ac:spMkLst>
            <pc:docMk/>
            <pc:sldMk cId="3631097152" sldId="257"/>
            <ac:spMk id="2" creationId="{989AECA2-3378-4F53-8739-2A2FAFA55E7C}"/>
          </ac:spMkLst>
        </pc:spChg>
        <pc:spChg chg="mod">
          <ac:chgData name="(pg) James Ravenhill" userId="S::james.ravenhill@postgrad.plymouth.ac.uk::b92dc59c-9a3e-4b02-a5ea-9af33ed0419d" providerId="AD" clId="Web-{A87CDB92-A8A6-443B-85CB-578242A6AA34}" dt="2021-05-08T11:02:46.635" v="98" actId="20577"/>
          <ac:spMkLst>
            <pc:docMk/>
            <pc:sldMk cId="3631097152" sldId="257"/>
            <ac:spMk id="3" creationId="{DEA6A7D1-79C3-4797-9531-1389F6503858}"/>
          </ac:spMkLst>
        </pc:spChg>
      </pc:sldChg>
      <pc:sldChg chg="modSp">
        <pc:chgData name="(pg) James Ravenhill" userId="S::james.ravenhill@postgrad.plymouth.ac.uk::b92dc59c-9a3e-4b02-a5ea-9af33ed0419d" providerId="AD" clId="Web-{A87CDB92-A8A6-443B-85CB-578242A6AA34}" dt="2021-05-08T10:54:29.511" v="7" actId="20577"/>
        <pc:sldMkLst>
          <pc:docMk/>
          <pc:sldMk cId="1653738485" sldId="258"/>
        </pc:sldMkLst>
        <pc:spChg chg="mod">
          <ac:chgData name="(pg) James Ravenhill" userId="S::james.ravenhill@postgrad.plymouth.ac.uk::b92dc59c-9a3e-4b02-a5ea-9af33ed0419d" providerId="AD" clId="Web-{A87CDB92-A8A6-443B-85CB-578242A6AA34}" dt="2021-05-08T10:54:29.511" v="7" actId="20577"/>
          <ac:spMkLst>
            <pc:docMk/>
            <pc:sldMk cId="1653738485" sldId="258"/>
            <ac:spMk id="3" creationId="{A08EE1F8-55DC-4AC3-8B77-3C72200BCC1E}"/>
          </ac:spMkLst>
        </pc:spChg>
      </pc:sldChg>
      <pc:sldChg chg="addSp modSp">
        <pc:chgData name="(pg) James Ravenhill" userId="S::james.ravenhill@postgrad.plymouth.ac.uk::b92dc59c-9a3e-4b02-a5ea-9af33ed0419d" providerId="AD" clId="Web-{A87CDB92-A8A6-443B-85CB-578242A6AA34}" dt="2021-05-08T11:18:37.288" v="250" actId="1076"/>
        <pc:sldMkLst>
          <pc:docMk/>
          <pc:sldMk cId="2964093252" sldId="259"/>
        </pc:sldMkLst>
        <pc:spChg chg="mod">
          <ac:chgData name="(pg) James Ravenhill" userId="S::james.ravenhill@postgrad.plymouth.ac.uk::b92dc59c-9a3e-4b02-a5ea-9af33ed0419d" providerId="AD" clId="Web-{A87CDB92-A8A6-443B-85CB-578242A6AA34}" dt="2021-05-08T11:17:21.893" v="243" actId="20577"/>
          <ac:spMkLst>
            <pc:docMk/>
            <pc:sldMk cId="2964093252" sldId="259"/>
            <ac:spMk id="3" creationId="{55FE2F1F-CF97-4054-B83C-AC3C2A64514C}"/>
          </ac:spMkLst>
        </pc:spChg>
        <pc:picChg chg="add mod">
          <ac:chgData name="(pg) James Ravenhill" userId="S::james.ravenhill@postgrad.plymouth.ac.uk::b92dc59c-9a3e-4b02-a5ea-9af33ed0419d" providerId="AD" clId="Web-{A87CDB92-A8A6-443B-85CB-578242A6AA34}" dt="2021-05-08T11:17:36.675" v="245" actId="1076"/>
          <ac:picMkLst>
            <pc:docMk/>
            <pc:sldMk cId="2964093252" sldId="259"/>
            <ac:picMk id="4" creationId="{7BADB4A8-00F2-4BB0-ABD4-205E25A8BCDF}"/>
          </ac:picMkLst>
        </pc:picChg>
        <pc:picChg chg="add mod">
          <ac:chgData name="(pg) James Ravenhill" userId="S::james.ravenhill@postgrad.plymouth.ac.uk::b92dc59c-9a3e-4b02-a5ea-9af33ed0419d" providerId="AD" clId="Web-{A87CDB92-A8A6-443B-85CB-578242A6AA34}" dt="2021-05-08T11:18:37.288" v="250" actId="1076"/>
          <ac:picMkLst>
            <pc:docMk/>
            <pc:sldMk cId="2964093252" sldId="259"/>
            <ac:picMk id="5" creationId="{BE52511A-0207-4C89-8E85-22D75C197BD0}"/>
          </ac:picMkLst>
        </pc:picChg>
        <pc:picChg chg="add mod">
          <ac:chgData name="(pg) James Ravenhill" userId="S::james.ravenhill@postgrad.plymouth.ac.uk::b92dc59c-9a3e-4b02-a5ea-9af33ed0419d" providerId="AD" clId="Web-{A87CDB92-A8A6-443B-85CB-578242A6AA34}" dt="2021-05-08T11:18:34.100" v="249" actId="1076"/>
          <ac:picMkLst>
            <pc:docMk/>
            <pc:sldMk cId="2964093252" sldId="259"/>
            <ac:picMk id="6" creationId="{9650B769-1F36-4C14-9672-2AEED54AFDF2}"/>
          </ac:picMkLst>
        </pc:picChg>
      </pc:sldChg>
      <pc:sldChg chg="modSp">
        <pc:chgData name="(pg) James Ravenhill" userId="S::james.ravenhill@postgrad.plymouth.ac.uk::b92dc59c-9a3e-4b02-a5ea-9af33ed0419d" providerId="AD" clId="Web-{A87CDB92-A8A6-443B-85CB-578242A6AA34}" dt="2021-05-08T11:25:25.516" v="532" actId="20577"/>
        <pc:sldMkLst>
          <pc:docMk/>
          <pc:sldMk cId="1065796602" sldId="260"/>
        </pc:sldMkLst>
        <pc:spChg chg="mod">
          <ac:chgData name="(pg) James Ravenhill" userId="S::james.ravenhill@postgrad.plymouth.ac.uk::b92dc59c-9a3e-4b02-a5ea-9af33ed0419d" providerId="AD" clId="Web-{A87CDB92-A8A6-443B-85CB-578242A6AA34}" dt="2021-05-08T11:25:25.516" v="532" actId="20577"/>
          <ac:spMkLst>
            <pc:docMk/>
            <pc:sldMk cId="1065796602" sldId="260"/>
            <ac:spMk id="3" creationId="{64D1DE36-ADD3-4C15-A7A9-3F6AEC698B72}"/>
          </ac:spMkLst>
        </pc:spChg>
      </pc:sldChg>
      <pc:sldChg chg="addSp delSp modSp">
        <pc:chgData name="(pg) James Ravenhill" userId="S::james.ravenhill@postgrad.plymouth.ac.uk::b92dc59c-9a3e-4b02-a5ea-9af33ed0419d" providerId="AD" clId="Web-{A87CDB92-A8A6-443B-85CB-578242A6AA34}" dt="2021-05-08T11:28:59.591" v="551" actId="1076"/>
        <pc:sldMkLst>
          <pc:docMk/>
          <pc:sldMk cId="2063804323" sldId="261"/>
        </pc:sldMkLst>
        <pc:spChg chg="del">
          <ac:chgData name="(pg) James Ravenhill" userId="S::james.ravenhill@postgrad.plymouth.ac.uk::b92dc59c-9a3e-4b02-a5ea-9af33ed0419d" providerId="AD" clId="Web-{A87CDB92-A8A6-443B-85CB-578242A6AA34}" dt="2021-05-08T11:25:58.611" v="533"/>
          <ac:spMkLst>
            <pc:docMk/>
            <pc:sldMk cId="2063804323" sldId="261"/>
            <ac:spMk id="3" creationId="{BE6F6EF7-EF47-4F19-9368-E5E364768D95}"/>
          </ac:spMkLst>
        </pc:spChg>
        <pc:picChg chg="add mod">
          <ac:chgData name="(pg) James Ravenhill" userId="S::james.ravenhill@postgrad.plymouth.ac.uk::b92dc59c-9a3e-4b02-a5ea-9af33ed0419d" providerId="AD" clId="Web-{A87CDB92-A8A6-443B-85CB-578242A6AA34}" dt="2021-05-08T11:27:04.647" v="543" actId="14100"/>
          <ac:picMkLst>
            <pc:docMk/>
            <pc:sldMk cId="2063804323" sldId="261"/>
            <ac:picMk id="4" creationId="{B967C26F-CE82-42D0-BFCA-C5C30C294EBF}"/>
          </ac:picMkLst>
        </pc:picChg>
        <pc:picChg chg="add mod">
          <ac:chgData name="(pg) James Ravenhill" userId="S::james.ravenhill@postgrad.plymouth.ac.uk::b92dc59c-9a3e-4b02-a5ea-9af33ed0419d" providerId="AD" clId="Web-{A87CDB92-A8A6-443B-85CB-578242A6AA34}" dt="2021-05-08T11:27:01.709" v="541" actId="1076"/>
          <ac:picMkLst>
            <pc:docMk/>
            <pc:sldMk cId="2063804323" sldId="261"/>
            <ac:picMk id="5" creationId="{E57D3951-9B17-4171-A539-16340AA747FC}"/>
          </ac:picMkLst>
        </pc:picChg>
        <pc:picChg chg="add mod">
          <ac:chgData name="(pg) James Ravenhill" userId="S::james.ravenhill@postgrad.plymouth.ac.uk::b92dc59c-9a3e-4b02-a5ea-9af33ed0419d" providerId="AD" clId="Web-{A87CDB92-A8A6-443B-85CB-578242A6AA34}" dt="2021-05-08T11:27:48.149" v="547" actId="1076"/>
          <ac:picMkLst>
            <pc:docMk/>
            <pc:sldMk cId="2063804323" sldId="261"/>
            <ac:picMk id="6" creationId="{4C7713AA-7DFE-40B2-B8C2-26DF2B3D265E}"/>
          </ac:picMkLst>
        </pc:picChg>
        <pc:picChg chg="add mod">
          <ac:chgData name="(pg) James Ravenhill" userId="S::james.ravenhill@postgrad.plymouth.ac.uk::b92dc59c-9a3e-4b02-a5ea-9af33ed0419d" providerId="AD" clId="Web-{A87CDB92-A8A6-443B-85CB-578242A6AA34}" dt="2021-05-08T11:28:59.591" v="551" actId="1076"/>
          <ac:picMkLst>
            <pc:docMk/>
            <pc:sldMk cId="2063804323" sldId="261"/>
            <ac:picMk id="7" creationId="{93C64204-0140-4397-A0C2-213C82F79195}"/>
          </ac:picMkLst>
        </pc:picChg>
      </pc:sldChg>
      <pc:sldChg chg="addSp delSp modSp">
        <pc:chgData name="(pg) James Ravenhill" userId="S::james.ravenhill@postgrad.plymouth.ac.uk::b92dc59c-9a3e-4b02-a5ea-9af33ed0419d" providerId="AD" clId="Web-{A87CDB92-A8A6-443B-85CB-578242A6AA34}" dt="2021-05-08T12:02:29.886" v="573" actId="1076"/>
        <pc:sldMkLst>
          <pc:docMk/>
          <pc:sldMk cId="2382736734" sldId="262"/>
        </pc:sldMkLst>
        <pc:spChg chg="del">
          <ac:chgData name="(pg) James Ravenhill" userId="S::james.ravenhill@postgrad.plymouth.ac.uk::b92dc59c-9a3e-4b02-a5ea-9af33ed0419d" providerId="AD" clId="Web-{A87CDB92-A8A6-443B-85CB-578242A6AA34}" dt="2021-05-08T11:29:12.686" v="552"/>
          <ac:spMkLst>
            <pc:docMk/>
            <pc:sldMk cId="2382736734" sldId="262"/>
            <ac:spMk id="3" creationId="{2CA21677-B34F-48DA-B369-AAF9706CF9D9}"/>
          </ac:spMkLst>
        </pc:spChg>
        <pc:picChg chg="add mod">
          <ac:chgData name="(pg) James Ravenhill" userId="S::james.ravenhill@postgrad.plymouth.ac.uk::b92dc59c-9a3e-4b02-a5ea-9af33ed0419d" providerId="AD" clId="Web-{A87CDB92-A8A6-443B-85CB-578242A6AA34}" dt="2021-05-08T11:48:19.537" v="563" actId="1076"/>
          <ac:picMkLst>
            <pc:docMk/>
            <pc:sldMk cId="2382736734" sldId="262"/>
            <ac:picMk id="4" creationId="{FCC27B4B-512C-4E72-B9DE-9403518CEAFC}"/>
          </ac:picMkLst>
        </pc:picChg>
        <pc:picChg chg="add mod">
          <ac:chgData name="(pg) James Ravenhill" userId="S::james.ravenhill@postgrad.plymouth.ac.uk::b92dc59c-9a3e-4b02-a5ea-9af33ed0419d" providerId="AD" clId="Web-{A87CDB92-A8A6-443B-85CB-578242A6AA34}" dt="2021-05-08T12:02:29.886" v="573" actId="1076"/>
          <ac:picMkLst>
            <pc:docMk/>
            <pc:sldMk cId="2382736734" sldId="262"/>
            <ac:picMk id="5" creationId="{285DE22B-18A1-4157-B546-2CC0FC59F8EF}"/>
          </ac:picMkLst>
        </pc:picChg>
        <pc:picChg chg="add mod">
          <ac:chgData name="(pg) James Ravenhill" userId="S::james.ravenhill@postgrad.plymouth.ac.uk::b92dc59c-9a3e-4b02-a5ea-9af33ed0419d" providerId="AD" clId="Web-{A87CDB92-A8A6-443B-85CB-578242A6AA34}" dt="2021-05-08T12:02:25.386" v="571" actId="1076"/>
          <ac:picMkLst>
            <pc:docMk/>
            <pc:sldMk cId="2382736734" sldId="262"/>
            <ac:picMk id="6" creationId="{909059C7-4F17-456F-A79C-1EA5FBE6CDCD}"/>
          </ac:picMkLst>
        </pc:picChg>
        <pc:picChg chg="add mod">
          <ac:chgData name="(pg) James Ravenhill" userId="S::james.ravenhill@postgrad.plymouth.ac.uk::b92dc59c-9a3e-4b02-a5ea-9af33ed0419d" providerId="AD" clId="Web-{A87CDB92-A8A6-443B-85CB-578242A6AA34}" dt="2021-05-08T12:02:28.058" v="572" actId="1076"/>
          <ac:picMkLst>
            <pc:docMk/>
            <pc:sldMk cId="2382736734" sldId="262"/>
            <ac:picMk id="7" creationId="{8C2F3C73-7295-4234-AEC1-B586F4D8C9B5}"/>
          </ac:picMkLst>
        </pc:picChg>
      </pc:sldChg>
      <pc:sldChg chg="modSp">
        <pc:chgData name="(pg) James Ravenhill" userId="S::james.ravenhill@postgrad.plymouth.ac.uk::b92dc59c-9a3e-4b02-a5ea-9af33ed0419d" providerId="AD" clId="Web-{A87CDB92-A8A6-443B-85CB-578242A6AA34}" dt="2021-05-08T12:12:31.705" v="624" actId="20577"/>
        <pc:sldMkLst>
          <pc:docMk/>
          <pc:sldMk cId="1541482574" sldId="264"/>
        </pc:sldMkLst>
        <pc:spChg chg="mod">
          <ac:chgData name="(pg) James Ravenhill" userId="S::james.ravenhill@postgrad.plymouth.ac.uk::b92dc59c-9a3e-4b02-a5ea-9af33ed0419d" providerId="AD" clId="Web-{A87CDB92-A8A6-443B-85CB-578242A6AA34}" dt="2021-05-08T12:12:31.705" v="624" actId="20577"/>
          <ac:spMkLst>
            <pc:docMk/>
            <pc:sldMk cId="1541482574" sldId="264"/>
            <ac:spMk id="3" creationId="{F0135CC0-2068-4B87-A9D6-85BFD6789DC2}"/>
          </ac:spMkLst>
        </pc:spChg>
      </pc:sldChg>
      <pc:sldChg chg="modSp">
        <pc:chgData name="(pg) James Ravenhill" userId="S::james.ravenhill@postgrad.plymouth.ac.uk::b92dc59c-9a3e-4b02-a5ea-9af33ed0419d" providerId="AD" clId="Web-{A87CDB92-A8A6-443B-85CB-578242A6AA34}" dt="2021-05-08T11:40:52.697" v="559" actId="20577"/>
        <pc:sldMkLst>
          <pc:docMk/>
          <pc:sldMk cId="3669698933" sldId="265"/>
        </pc:sldMkLst>
        <pc:spChg chg="mod">
          <ac:chgData name="(pg) James Ravenhill" userId="S::james.ravenhill@postgrad.plymouth.ac.uk::b92dc59c-9a3e-4b02-a5ea-9af33ed0419d" providerId="AD" clId="Web-{A87CDB92-A8A6-443B-85CB-578242A6AA34}" dt="2021-05-08T11:40:52.697" v="559" actId="20577"/>
          <ac:spMkLst>
            <pc:docMk/>
            <pc:sldMk cId="3669698933" sldId="265"/>
            <ac:spMk id="2" creationId="{3347ABF5-A3C9-45B1-999C-7D21C3DCBBB4}"/>
          </ac:spMkLst>
        </pc:spChg>
      </pc:sldChg>
      <pc:sldChg chg="modSp new">
        <pc:chgData name="(pg) James Ravenhill" userId="S::james.ravenhill@postgrad.plymouth.ac.uk::b92dc59c-9a3e-4b02-a5ea-9af33ed0419d" providerId="AD" clId="Web-{A87CDB92-A8A6-443B-85CB-578242A6AA34}" dt="2021-05-08T11:23:36.228" v="389" actId="20577"/>
        <pc:sldMkLst>
          <pc:docMk/>
          <pc:sldMk cId="3239615107" sldId="270"/>
        </pc:sldMkLst>
        <pc:spChg chg="mod">
          <ac:chgData name="(pg) James Ravenhill" userId="S::james.ravenhill@postgrad.plymouth.ac.uk::b92dc59c-9a3e-4b02-a5ea-9af33ed0419d" providerId="AD" clId="Web-{A87CDB92-A8A6-443B-85CB-578242A6AA34}" dt="2021-05-08T11:05:07.049" v="102" actId="20577"/>
          <ac:spMkLst>
            <pc:docMk/>
            <pc:sldMk cId="3239615107" sldId="270"/>
            <ac:spMk id="2" creationId="{5DB356C7-C8C5-455B-BAD0-C4FB2E5C9554}"/>
          </ac:spMkLst>
        </pc:spChg>
        <pc:spChg chg="mod">
          <ac:chgData name="(pg) James Ravenhill" userId="S::james.ravenhill@postgrad.plymouth.ac.uk::b92dc59c-9a3e-4b02-a5ea-9af33ed0419d" providerId="AD" clId="Web-{A87CDB92-A8A6-443B-85CB-578242A6AA34}" dt="2021-05-08T11:23:36.228" v="389" actId="20577"/>
          <ac:spMkLst>
            <pc:docMk/>
            <pc:sldMk cId="3239615107" sldId="270"/>
            <ac:spMk id="3" creationId="{0B8412A6-29E1-451D-9CBB-DB0FCAF16DC3}"/>
          </ac:spMkLst>
        </pc:spChg>
      </pc:sldChg>
    </pc:docChg>
  </pc:docChgLst>
  <pc:docChgLst>
    <pc:chgData name="(pg) James Ravenhill" userId="S::james.ravenhill@postgrad.plymouth.ac.uk::b92dc59c-9a3e-4b02-a5ea-9af33ed0419d" providerId="AD" clId="Web-{742643A4-D129-4F65-B9C9-A34ECBA16D66}"/>
    <pc:docChg chg="modSld">
      <pc:chgData name="(pg) James Ravenhill" userId="S::james.ravenhill@postgrad.plymouth.ac.uk::b92dc59c-9a3e-4b02-a5ea-9af33ed0419d" providerId="AD" clId="Web-{742643A4-D129-4F65-B9C9-A34ECBA16D66}" dt="2021-05-08T14:32:47.509" v="5" actId="20577"/>
      <pc:docMkLst>
        <pc:docMk/>
      </pc:docMkLst>
      <pc:sldChg chg="modSp">
        <pc:chgData name="(pg) James Ravenhill" userId="S::james.ravenhill@postgrad.plymouth.ac.uk::b92dc59c-9a3e-4b02-a5ea-9af33ed0419d" providerId="AD" clId="Web-{742643A4-D129-4F65-B9C9-A34ECBA16D66}" dt="2021-05-08T14:32:47.509" v="5" actId="20577"/>
        <pc:sldMkLst>
          <pc:docMk/>
          <pc:sldMk cId="3669698933" sldId="265"/>
        </pc:sldMkLst>
        <pc:spChg chg="mod">
          <ac:chgData name="(pg) James Ravenhill" userId="S::james.ravenhill@postgrad.plymouth.ac.uk::b92dc59c-9a3e-4b02-a5ea-9af33ed0419d" providerId="AD" clId="Web-{742643A4-D129-4F65-B9C9-A34ECBA16D66}" dt="2021-05-08T14:32:47.509" v="5" actId="20577"/>
          <ac:spMkLst>
            <pc:docMk/>
            <pc:sldMk cId="3669698933" sldId="265"/>
            <ac:spMk id="3" creationId="{DA64E3EF-D233-4968-8FFE-C8B0882F8174}"/>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10/05/2021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10/05/2021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10/05/2021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10/05/2021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10/05/2021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10/05/2021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10/05/2021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10/05/2021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10/05/2021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10/05/2021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10/05/2021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10/05/2021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www.youtube.com/watch?v=DZTewCjgiz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hfma.org.uk/news/news-list/Article/nhs-covid-costs-are-more-than-1bn-a-month"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err="1">
                <a:cs typeface="Calibri Light"/>
              </a:rPr>
              <a:t>Traybot</a:t>
            </a:r>
            <a:r>
              <a:rPr lang="en-GB">
                <a:cs typeface="Calibri Light"/>
              </a:rPr>
              <a:t>- Final Presentation</a:t>
            </a:r>
            <a:endParaRPr lang="en-GB"/>
          </a:p>
        </p:txBody>
      </p:sp>
      <p:sp>
        <p:nvSpPr>
          <p:cNvPr id="3" name="Subtitle 2"/>
          <p:cNvSpPr>
            <a:spLocks noGrp="1"/>
          </p:cNvSpPr>
          <p:nvPr>
            <p:ph type="subTitle" idx="1"/>
          </p:nvPr>
        </p:nvSpPr>
        <p:spPr/>
        <p:txBody>
          <a:bodyPr vert="horz" lIns="91440" tIns="45720" rIns="91440" bIns="45720" rtlCol="0" anchor="t">
            <a:normAutofit/>
          </a:bodyPr>
          <a:lstStyle/>
          <a:p>
            <a:r>
              <a:rPr lang="en-GB">
                <a:cs typeface="Calibri"/>
              </a:rPr>
              <a:t>James Ravenhill-10699148</a:t>
            </a:r>
          </a:p>
          <a:p>
            <a:r>
              <a:rPr lang="en-GB">
                <a:cs typeface="Calibri"/>
              </a:rPr>
              <a:t>Ben Evans-10362555</a:t>
            </a:r>
            <a:endParaRPr lang="en-GB">
              <a:ea typeface="+mn-lt"/>
              <a:cs typeface="+mn-lt"/>
            </a:endParaRPr>
          </a:p>
          <a:p>
            <a:endParaRPr lang="en-GB">
              <a:cs typeface="Calibri"/>
            </a:endParaRPr>
          </a:p>
          <a:p>
            <a:endParaRPr lang="en-GB">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CC530-8642-4004-B2FD-58815A57D60E}"/>
              </a:ext>
            </a:extLst>
          </p:cNvPr>
          <p:cNvSpPr>
            <a:spLocks noGrp="1"/>
          </p:cNvSpPr>
          <p:nvPr>
            <p:ph type="title"/>
          </p:nvPr>
        </p:nvSpPr>
        <p:spPr/>
        <p:txBody>
          <a:bodyPr/>
          <a:lstStyle/>
          <a:p>
            <a:r>
              <a:rPr lang="en-US"/>
              <a:t>Mobile Base</a:t>
            </a:r>
            <a:endParaRPr lang="en-GB"/>
          </a:p>
        </p:txBody>
      </p:sp>
      <p:pic>
        <p:nvPicPr>
          <p:cNvPr id="5" name="Content Placeholder 4">
            <a:extLst>
              <a:ext uri="{FF2B5EF4-FFF2-40B4-BE49-F238E27FC236}">
                <a16:creationId xmlns:a16="http://schemas.microsoft.com/office/drawing/2014/main" id="{54AAFB25-6416-4C92-A973-72908FCEB1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018" y="1825625"/>
            <a:ext cx="6936266" cy="2870662"/>
          </a:xfrm>
        </p:spPr>
      </p:pic>
      <p:sp>
        <p:nvSpPr>
          <p:cNvPr id="6" name="TextBox 5">
            <a:extLst>
              <a:ext uri="{FF2B5EF4-FFF2-40B4-BE49-F238E27FC236}">
                <a16:creationId xmlns:a16="http://schemas.microsoft.com/office/drawing/2014/main" id="{B5212477-6FBB-4E84-8A83-AAE7774399DF}"/>
              </a:ext>
            </a:extLst>
          </p:cNvPr>
          <p:cNvSpPr txBox="1"/>
          <p:nvPr/>
        </p:nvSpPr>
        <p:spPr>
          <a:xfrm>
            <a:off x="838200" y="4696287"/>
            <a:ext cx="8350188" cy="461665"/>
          </a:xfrm>
          <a:prstGeom prst="rect">
            <a:avLst/>
          </a:prstGeom>
          <a:noFill/>
        </p:spPr>
        <p:txBody>
          <a:bodyPr wrap="square" rtlCol="0">
            <a:spAutoFit/>
          </a:bodyPr>
          <a:lstStyle/>
          <a:p>
            <a:r>
              <a:rPr lang="en-US" sz="2400"/>
              <a:t>Adjustable belt tensioner added</a:t>
            </a:r>
            <a:endParaRPr lang="en-GB" sz="2400"/>
          </a:p>
        </p:txBody>
      </p:sp>
    </p:spTree>
    <p:extLst>
      <p:ext uri="{BB962C8B-B14F-4D97-AF65-F5344CB8AC3E}">
        <p14:creationId xmlns:p14="http://schemas.microsoft.com/office/powerpoint/2010/main" val="147192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7B55C-1606-4B52-86E0-1AC9E704D7EA}"/>
              </a:ext>
            </a:extLst>
          </p:cNvPr>
          <p:cNvSpPr>
            <a:spLocks noGrp="1"/>
          </p:cNvSpPr>
          <p:nvPr>
            <p:ph type="title"/>
          </p:nvPr>
        </p:nvSpPr>
        <p:spPr>
          <a:xfrm>
            <a:off x="838200" y="365125"/>
            <a:ext cx="5003307" cy="717951"/>
          </a:xfrm>
        </p:spPr>
        <p:txBody>
          <a:bodyPr/>
          <a:lstStyle/>
          <a:p>
            <a:r>
              <a:rPr lang="en-US"/>
              <a:t>Final mobile base</a:t>
            </a:r>
            <a:endParaRPr lang="en-GB"/>
          </a:p>
        </p:txBody>
      </p:sp>
      <p:pic>
        <p:nvPicPr>
          <p:cNvPr id="5" name="Content Placeholder 4">
            <a:extLst>
              <a:ext uri="{FF2B5EF4-FFF2-40B4-BE49-F238E27FC236}">
                <a16:creationId xmlns:a16="http://schemas.microsoft.com/office/drawing/2014/main" id="{1D8261AB-AE16-464E-B375-3254538C96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0006" y="1479666"/>
            <a:ext cx="5361501" cy="4475356"/>
          </a:xfrm>
        </p:spPr>
      </p:pic>
      <p:sp>
        <p:nvSpPr>
          <p:cNvPr id="6" name="TextBox 5">
            <a:extLst>
              <a:ext uri="{FF2B5EF4-FFF2-40B4-BE49-F238E27FC236}">
                <a16:creationId xmlns:a16="http://schemas.microsoft.com/office/drawing/2014/main" id="{6AFAD17E-629D-4BBD-BB80-4D0B5C1E0F7F}"/>
              </a:ext>
            </a:extLst>
          </p:cNvPr>
          <p:cNvSpPr txBox="1"/>
          <p:nvPr/>
        </p:nvSpPr>
        <p:spPr>
          <a:xfrm>
            <a:off x="6312023" y="1251750"/>
            <a:ext cx="5246703" cy="1477328"/>
          </a:xfrm>
          <a:prstGeom prst="rect">
            <a:avLst/>
          </a:prstGeom>
          <a:noFill/>
        </p:spPr>
        <p:txBody>
          <a:bodyPr wrap="square" rtlCol="0">
            <a:spAutoFit/>
          </a:bodyPr>
          <a:lstStyle/>
          <a:p>
            <a:pPr marL="285750" indent="-285750">
              <a:buFont typeface="Arial" panose="020B0604020202020204" pitchFamily="34" charset="0"/>
              <a:buChar char="•"/>
            </a:pPr>
            <a:r>
              <a:rPr lang="en-US"/>
              <a:t>Occupies 50x55cm footprint</a:t>
            </a:r>
          </a:p>
          <a:p>
            <a:pPr marL="285750" indent="-285750">
              <a:buFont typeface="Arial" panose="020B0604020202020204" pitchFamily="34" charset="0"/>
              <a:buChar char="•"/>
            </a:pPr>
            <a:r>
              <a:rPr lang="en-US"/>
              <a:t>Inbuilt failsafe brake</a:t>
            </a:r>
          </a:p>
          <a:p>
            <a:pPr marL="285750" indent="-285750">
              <a:buFont typeface="Arial" panose="020B0604020202020204" pitchFamily="34" charset="0"/>
              <a:buChar char="•"/>
            </a:pPr>
            <a:r>
              <a:rPr lang="en-US"/>
              <a:t>Houses single 280Wh li-ion battery</a:t>
            </a:r>
          </a:p>
          <a:p>
            <a:pPr marL="285750" indent="-285750">
              <a:buFont typeface="Arial" panose="020B0604020202020204" pitchFamily="34" charset="0"/>
              <a:buChar char="•"/>
            </a:pPr>
            <a:r>
              <a:rPr lang="en-US"/>
              <a:t>Rear compartment left empty for control and communication electronics</a:t>
            </a:r>
            <a:endParaRPr lang="en-GB"/>
          </a:p>
        </p:txBody>
      </p:sp>
    </p:spTree>
    <p:extLst>
      <p:ext uri="{BB962C8B-B14F-4D97-AF65-F5344CB8AC3E}">
        <p14:creationId xmlns:p14="http://schemas.microsoft.com/office/powerpoint/2010/main" val="2904211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29A89-489F-4F5A-BE2C-0044663FB8FF}"/>
              </a:ext>
            </a:extLst>
          </p:cNvPr>
          <p:cNvSpPr>
            <a:spLocks noGrp="1"/>
          </p:cNvSpPr>
          <p:nvPr>
            <p:ph type="title"/>
          </p:nvPr>
        </p:nvSpPr>
        <p:spPr/>
        <p:txBody>
          <a:bodyPr/>
          <a:lstStyle/>
          <a:p>
            <a:r>
              <a:rPr lang="en-US"/>
              <a:t>FEA of frame loadbearing</a:t>
            </a:r>
            <a:endParaRPr lang="en-GB"/>
          </a:p>
        </p:txBody>
      </p:sp>
      <p:pic>
        <p:nvPicPr>
          <p:cNvPr id="5" name="Content Placeholder 4">
            <a:extLst>
              <a:ext uri="{FF2B5EF4-FFF2-40B4-BE49-F238E27FC236}">
                <a16:creationId xmlns:a16="http://schemas.microsoft.com/office/drawing/2014/main" id="{3BD5237E-DCB3-4417-960D-D173D0CE8B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136" y="1597016"/>
            <a:ext cx="8205900" cy="2824063"/>
          </a:xfrm>
        </p:spPr>
      </p:pic>
      <p:sp>
        <p:nvSpPr>
          <p:cNvPr id="6" name="TextBox 5">
            <a:extLst>
              <a:ext uri="{FF2B5EF4-FFF2-40B4-BE49-F238E27FC236}">
                <a16:creationId xmlns:a16="http://schemas.microsoft.com/office/drawing/2014/main" id="{1AB4D3CE-9CD3-4C52-B2AD-3AA954475923}"/>
              </a:ext>
            </a:extLst>
          </p:cNvPr>
          <p:cNvSpPr txBox="1"/>
          <p:nvPr/>
        </p:nvSpPr>
        <p:spPr>
          <a:xfrm>
            <a:off x="838200" y="4605745"/>
            <a:ext cx="10276643" cy="646331"/>
          </a:xfrm>
          <a:prstGeom prst="rect">
            <a:avLst/>
          </a:prstGeom>
          <a:noFill/>
        </p:spPr>
        <p:txBody>
          <a:bodyPr wrap="square" rtlCol="0">
            <a:spAutoFit/>
          </a:bodyPr>
          <a:lstStyle/>
          <a:p>
            <a:r>
              <a:rPr lang="en-US"/>
              <a:t>Stress induced by 80kg load of main body gives a minimum safety factor of 7.03.</a:t>
            </a:r>
          </a:p>
          <a:p>
            <a:pPr marL="285750" indent="-285750">
              <a:buFont typeface="Arial" panose="020B0604020202020204" pitchFamily="34" charset="0"/>
              <a:buChar char="•"/>
            </a:pPr>
            <a:r>
              <a:rPr lang="en-US"/>
              <a:t>Does not account for extrusion connectors as a weak point</a:t>
            </a:r>
            <a:endParaRPr lang="en-GB"/>
          </a:p>
        </p:txBody>
      </p:sp>
    </p:spTree>
    <p:extLst>
      <p:ext uri="{BB962C8B-B14F-4D97-AF65-F5344CB8AC3E}">
        <p14:creationId xmlns:p14="http://schemas.microsoft.com/office/powerpoint/2010/main" val="1248420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AB79F-F100-4964-AE30-B030901DCE4B}"/>
              </a:ext>
            </a:extLst>
          </p:cNvPr>
          <p:cNvSpPr>
            <a:spLocks noGrp="1"/>
          </p:cNvSpPr>
          <p:nvPr>
            <p:ph type="title"/>
          </p:nvPr>
        </p:nvSpPr>
        <p:spPr/>
        <p:txBody>
          <a:bodyPr/>
          <a:lstStyle/>
          <a:p>
            <a:r>
              <a:rPr lang="en-GB">
                <a:cs typeface="Calibri Light"/>
              </a:rPr>
              <a:t>Proof of concept</a:t>
            </a:r>
            <a:endParaRPr lang="en-GB"/>
          </a:p>
        </p:txBody>
      </p:sp>
      <p:sp>
        <p:nvSpPr>
          <p:cNvPr id="3" name="Content Placeholder 2">
            <a:extLst>
              <a:ext uri="{FF2B5EF4-FFF2-40B4-BE49-F238E27FC236}">
                <a16:creationId xmlns:a16="http://schemas.microsoft.com/office/drawing/2014/main" id="{46CD1C94-844E-4012-99A5-17946D97FC7E}"/>
              </a:ext>
            </a:extLst>
          </p:cNvPr>
          <p:cNvSpPr>
            <a:spLocks noGrp="1"/>
          </p:cNvSpPr>
          <p:nvPr>
            <p:ph idx="1"/>
          </p:nvPr>
        </p:nvSpPr>
        <p:spPr/>
        <p:txBody>
          <a:bodyPr vert="horz" lIns="91440" tIns="45720" rIns="91440" bIns="45720" rtlCol="0" anchor="t">
            <a:normAutofit/>
          </a:bodyPr>
          <a:lstStyle/>
          <a:p>
            <a:pPr marL="0" indent="0">
              <a:buNone/>
            </a:pPr>
            <a:r>
              <a:rPr lang="en-GB">
                <a:ea typeface="+mn-lt"/>
                <a:cs typeface="+mn-lt"/>
              </a:rPr>
              <a:t>The simulated </a:t>
            </a:r>
            <a:r>
              <a:rPr lang="en-GB" err="1">
                <a:ea typeface="+mn-lt"/>
                <a:cs typeface="+mn-lt"/>
              </a:rPr>
              <a:t>Traybot</a:t>
            </a:r>
            <a:r>
              <a:rPr lang="en-GB">
                <a:ea typeface="+mn-lt"/>
                <a:cs typeface="+mn-lt"/>
              </a:rPr>
              <a:t> can be seen performing a pick and place task under teleoperated control at:</a:t>
            </a:r>
            <a:endParaRPr lang="en-US"/>
          </a:p>
          <a:p>
            <a:endParaRPr lang="en-GB">
              <a:ea typeface="+mn-lt"/>
              <a:cs typeface="+mn-lt"/>
            </a:endParaRPr>
          </a:p>
          <a:p>
            <a:pPr marL="0" indent="0">
              <a:buNone/>
            </a:pPr>
            <a:r>
              <a:rPr lang="en-GB">
                <a:ea typeface="+mn-lt"/>
                <a:cs typeface="+mn-lt"/>
              </a:rPr>
              <a:t> </a:t>
            </a:r>
            <a:r>
              <a:rPr lang="en-GB">
                <a:ea typeface="+mn-lt"/>
                <a:cs typeface="+mn-lt"/>
                <a:hlinkClick r:id="rId2"/>
              </a:rPr>
              <a:t>www.youtube.com/watch?v=DZTewCjgizs</a:t>
            </a:r>
            <a:endParaRPr lang="en-GB">
              <a:cs typeface="Calibri"/>
            </a:endParaRPr>
          </a:p>
        </p:txBody>
      </p:sp>
    </p:spTree>
    <p:extLst>
      <p:ext uri="{BB962C8B-B14F-4D97-AF65-F5344CB8AC3E}">
        <p14:creationId xmlns:p14="http://schemas.microsoft.com/office/powerpoint/2010/main" val="2211684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2B659BD-69C1-4E5A-B72D-3BDBA7A312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3444" y="1807870"/>
            <a:ext cx="4343371" cy="3589754"/>
          </a:xfrm>
        </p:spPr>
      </p:pic>
      <p:sp>
        <p:nvSpPr>
          <p:cNvPr id="6" name="TextBox 5">
            <a:extLst>
              <a:ext uri="{FF2B5EF4-FFF2-40B4-BE49-F238E27FC236}">
                <a16:creationId xmlns:a16="http://schemas.microsoft.com/office/drawing/2014/main" id="{82B1E90E-29A3-4DAF-A5B0-985342EF52B9}"/>
              </a:ext>
            </a:extLst>
          </p:cNvPr>
          <p:cNvSpPr txBox="1"/>
          <p:nvPr/>
        </p:nvSpPr>
        <p:spPr>
          <a:xfrm>
            <a:off x="5646199" y="1807870"/>
            <a:ext cx="5612358" cy="646331"/>
          </a:xfrm>
          <a:prstGeom prst="rect">
            <a:avLst/>
          </a:prstGeom>
          <a:noFill/>
        </p:spPr>
        <p:txBody>
          <a:bodyPr wrap="square" rtlCol="0">
            <a:spAutoFit/>
          </a:bodyPr>
          <a:lstStyle/>
          <a:p>
            <a:r>
              <a:rPr lang="en-US"/>
              <a:t>Dynamic model used in simulation, showing kinematics of all </a:t>
            </a:r>
            <a:r>
              <a:rPr lang="en-US" err="1"/>
              <a:t>Traybot</a:t>
            </a:r>
            <a:r>
              <a:rPr lang="en-US"/>
              <a:t> joints.</a:t>
            </a:r>
            <a:endParaRPr lang="en-GB"/>
          </a:p>
        </p:txBody>
      </p:sp>
    </p:spTree>
    <p:extLst>
      <p:ext uri="{BB962C8B-B14F-4D97-AF65-F5344CB8AC3E}">
        <p14:creationId xmlns:p14="http://schemas.microsoft.com/office/powerpoint/2010/main" val="3256365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4B8D4-F63A-4526-928C-DB6A26E21DD2}"/>
              </a:ext>
            </a:extLst>
          </p:cNvPr>
          <p:cNvSpPr>
            <a:spLocks noGrp="1"/>
          </p:cNvSpPr>
          <p:nvPr>
            <p:ph type="title"/>
          </p:nvPr>
        </p:nvSpPr>
        <p:spPr/>
        <p:txBody>
          <a:bodyPr/>
          <a:lstStyle/>
          <a:p>
            <a:r>
              <a:rPr lang="en-GB">
                <a:cs typeface="Calibri Light"/>
              </a:rPr>
              <a:t>Costs and materials </a:t>
            </a:r>
            <a:endParaRPr lang="en-GB"/>
          </a:p>
        </p:txBody>
      </p:sp>
      <p:sp>
        <p:nvSpPr>
          <p:cNvPr id="3" name="Content Placeholder 2">
            <a:extLst>
              <a:ext uri="{FF2B5EF4-FFF2-40B4-BE49-F238E27FC236}">
                <a16:creationId xmlns:a16="http://schemas.microsoft.com/office/drawing/2014/main" id="{EAF3BB96-DABF-4739-941D-8C5BCE392AB2}"/>
              </a:ext>
            </a:extLst>
          </p:cNvPr>
          <p:cNvSpPr>
            <a:spLocks noGrp="1"/>
          </p:cNvSpPr>
          <p:nvPr>
            <p:ph idx="1"/>
          </p:nvPr>
        </p:nvSpPr>
        <p:spPr/>
        <p:txBody>
          <a:bodyPr vert="horz" lIns="91440" tIns="45720" rIns="91440" bIns="45720" rtlCol="0" anchor="t">
            <a:normAutofit/>
          </a:bodyPr>
          <a:lstStyle/>
          <a:p>
            <a:pPr marL="0" indent="0">
              <a:buNone/>
            </a:pPr>
            <a:r>
              <a:rPr lang="en-GB">
                <a:cs typeface="Calibri"/>
              </a:rPr>
              <a:t>Main body: </a:t>
            </a:r>
            <a:r>
              <a:rPr lang="en-GB">
                <a:ea typeface="+mn-lt"/>
                <a:cs typeface="+mn-lt"/>
              </a:rPr>
              <a:t>£1,186.93</a:t>
            </a:r>
            <a:endParaRPr lang="en-US">
              <a:ea typeface="+mn-lt"/>
              <a:cs typeface="+mn-lt"/>
            </a:endParaRPr>
          </a:p>
          <a:p>
            <a:pPr marL="0" indent="0">
              <a:buNone/>
            </a:pPr>
            <a:r>
              <a:rPr lang="en-GB">
                <a:cs typeface="Calibri"/>
              </a:rPr>
              <a:t>Mobile base: </a:t>
            </a:r>
            <a:r>
              <a:rPr lang="en-GB">
                <a:ea typeface="+mn-lt"/>
                <a:cs typeface="+mn-lt"/>
              </a:rPr>
              <a:t>£527.48</a:t>
            </a:r>
            <a:endParaRPr lang="en-US">
              <a:ea typeface="+mn-lt"/>
              <a:cs typeface="+mn-lt"/>
            </a:endParaRPr>
          </a:p>
          <a:p>
            <a:pPr marL="0" indent="0">
              <a:buNone/>
            </a:pPr>
            <a:r>
              <a:rPr lang="en-GB">
                <a:ea typeface="+mn-lt"/>
                <a:cs typeface="+mn-lt"/>
              </a:rPr>
              <a:t>Sensors</a:t>
            </a:r>
            <a:r>
              <a:rPr lang="en-GB">
                <a:cs typeface="Calibri"/>
              </a:rPr>
              <a:t> and control: </a:t>
            </a:r>
            <a:r>
              <a:rPr lang="en-GB">
                <a:ea typeface="+mn-lt"/>
                <a:cs typeface="+mn-lt"/>
              </a:rPr>
              <a:t>£123.22</a:t>
            </a:r>
            <a:endParaRPr lang="en-US">
              <a:ea typeface="+mn-lt"/>
              <a:cs typeface="+mn-lt"/>
            </a:endParaRPr>
          </a:p>
          <a:p>
            <a:pPr marL="0" indent="0">
              <a:buNone/>
            </a:pPr>
            <a:r>
              <a:rPr lang="en-GB">
                <a:cs typeface="Calibri"/>
              </a:rPr>
              <a:t>Overall total: </a:t>
            </a:r>
            <a:r>
              <a:rPr lang="en-GB">
                <a:ea typeface="+mn-lt"/>
                <a:cs typeface="+mn-lt"/>
              </a:rPr>
              <a:t>£1,837.6</a:t>
            </a:r>
          </a:p>
          <a:p>
            <a:pPr marL="0" indent="0">
              <a:buNone/>
            </a:pPr>
            <a:r>
              <a:rPr lang="en-GB" b="1">
                <a:ea typeface="+mn-lt"/>
                <a:cs typeface="+mn-lt"/>
              </a:rPr>
              <a:t>Cost estimation: £2,756.45</a:t>
            </a:r>
          </a:p>
        </p:txBody>
      </p:sp>
    </p:spTree>
    <p:extLst>
      <p:ext uri="{BB962C8B-B14F-4D97-AF65-F5344CB8AC3E}">
        <p14:creationId xmlns:p14="http://schemas.microsoft.com/office/powerpoint/2010/main" val="2928076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7ABF5-A3C9-45B1-999C-7D21C3DCBBB4}"/>
              </a:ext>
            </a:extLst>
          </p:cNvPr>
          <p:cNvSpPr>
            <a:spLocks noGrp="1"/>
          </p:cNvSpPr>
          <p:nvPr>
            <p:ph type="title"/>
          </p:nvPr>
        </p:nvSpPr>
        <p:spPr/>
        <p:txBody>
          <a:bodyPr/>
          <a:lstStyle/>
          <a:p>
            <a:r>
              <a:rPr lang="en-GB">
                <a:cs typeface="Calibri Light"/>
              </a:rPr>
              <a:t>Evaluation and critical analysis</a:t>
            </a:r>
            <a:endParaRPr lang="en-GB"/>
          </a:p>
        </p:txBody>
      </p:sp>
      <p:pic>
        <p:nvPicPr>
          <p:cNvPr id="4" name="Picture 4" descr="A picture containing line chart&#10;&#10;Description automatically generated">
            <a:extLst>
              <a:ext uri="{FF2B5EF4-FFF2-40B4-BE49-F238E27FC236}">
                <a16:creationId xmlns:a16="http://schemas.microsoft.com/office/drawing/2014/main" id="{1B1BB5E8-6AD7-4801-98B1-DED9844C3E90}"/>
              </a:ext>
            </a:extLst>
          </p:cNvPr>
          <p:cNvPicPr>
            <a:picLocks noChangeAspect="1"/>
          </p:cNvPicPr>
          <p:nvPr/>
        </p:nvPicPr>
        <p:blipFill>
          <a:blip r:embed="rId2"/>
          <a:stretch>
            <a:fillRect/>
          </a:stretch>
        </p:blipFill>
        <p:spPr>
          <a:xfrm>
            <a:off x="6218161" y="1397177"/>
            <a:ext cx="4933949" cy="3105099"/>
          </a:xfrm>
          <a:prstGeom prst="rect">
            <a:avLst/>
          </a:prstGeom>
        </p:spPr>
      </p:pic>
      <p:pic>
        <p:nvPicPr>
          <p:cNvPr id="5" name="Picture 5">
            <a:extLst>
              <a:ext uri="{FF2B5EF4-FFF2-40B4-BE49-F238E27FC236}">
                <a16:creationId xmlns:a16="http://schemas.microsoft.com/office/drawing/2014/main" id="{74598632-7DB3-41CB-A6D0-1AAE487EC796}"/>
              </a:ext>
            </a:extLst>
          </p:cNvPr>
          <p:cNvPicPr>
            <a:picLocks noChangeAspect="1"/>
          </p:cNvPicPr>
          <p:nvPr/>
        </p:nvPicPr>
        <p:blipFill>
          <a:blip r:embed="rId3"/>
          <a:stretch>
            <a:fillRect/>
          </a:stretch>
        </p:blipFill>
        <p:spPr>
          <a:xfrm>
            <a:off x="8316685" y="4381077"/>
            <a:ext cx="2090058" cy="2177990"/>
          </a:xfrm>
          <a:prstGeom prst="rect">
            <a:avLst/>
          </a:prstGeom>
        </p:spPr>
      </p:pic>
      <p:sp>
        <p:nvSpPr>
          <p:cNvPr id="3" name="TextBox 2">
            <a:extLst>
              <a:ext uri="{FF2B5EF4-FFF2-40B4-BE49-F238E27FC236}">
                <a16:creationId xmlns:a16="http://schemas.microsoft.com/office/drawing/2014/main" id="{DA64E3EF-D233-4968-8FFE-C8B0882F8174}"/>
              </a:ext>
            </a:extLst>
          </p:cNvPr>
          <p:cNvSpPr txBox="1"/>
          <p:nvPr/>
        </p:nvSpPr>
        <p:spPr>
          <a:xfrm>
            <a:off x="566663" y="5391150"/>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cs typeface="Calibri"/>
              </a:rPr>
              <a:t>Battery life: 5 Hrs approx</a:t>
            </a:r>
          </a:p>
          <a:p>
            <a:r>
              <a:rPr lang="en-GB">
                <a:cs typeface="Calibri"/>
              </a:rPr>
              <a:t>Max tray load: 10 Kg</a:t>
            </a:r>
          </a:p>
          <a:p>
            <a:r>
              <a:rPr lang="en-GB">
                <a:cs typeface="Calibri"/>
              </a:rPr>
              <a:t>Weight:  100kg approx. </a:t>
            </a:r>
          </a:p>
        </p:txBody>
      </p:sp>
      <p:pic>
        <p:nvPicPr>
          <p:cNvPr id="6" name="Picture 6">
            <a:extLst>
              <a:ext uri="{FF2B5EF4-FFF2-40B4-BE49-F238E27FC236}">
                <a16:creationId xmlns:a16="http://schemas.microsoft.com/office/drawing/2014/main" id="{AB779555-9789-4664-85F0-0A36580DAB86}"/>
              </a:ext>
            </a:extLst>
          </p:cNvPr>
          <p:cNvPicPr>
            <a:picLocks noChangeAspect="1"/>
          </p:cNvPicPr>
          <p:nvPr/>
        </p:nvPicPr>
        <p:blipFill>
          <a:blip r:embed="rId4"/>
          <a:stretch>
            <a:fillRect/>
          </a:stretch>
        </p:blipFill>
        <p:spPr>
          <a:xfrm>
            <a:off x="498626" y="1791285"/>
            <a:ext cx="5015593" cy="1733287"/>
          </a:xfrm>
          <a:prstGeom prst="rect">
            <a:avLst/>
          </a:prstGeom>
        </p:spPr>
      </p:pic>
    </p:spTree>
    <p:extLst>
      <p:ext uri="{BB962C8B-B14F-4D97-AF65-F5344CB8AC3E}">
        <p14:creationId xmlns:p14="http://schemas.microsoft.com/office/powerpoint/2010/main" val="3669698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1A5B8-1186-479A-BE83-802569809418}"/>
              </a:ext>
            </a:extLst>
          </p:cNvPr>
          <p:cNvSpPr>
            <a:spLocks noGrp="1"/>
          </p:cNvSpPr>
          <p:nvPr>
            <p:ph type="title"/>
          </p:nvPr>
        </p:nvSpPr>
        <p:spPr/>
        <p:txBody>
          <a:bodyPr/>
          <a:lstStyle/>
          <a:p>
            <a:r>
              <a:rPr lang="en-GB">
                <a:cs typeface="Calibri Light"/>
              </a:rPr>
              <a:t>Safety features</a:t>
            </a:r>
            <a:endParaRPr lang="en-GB"/>
          </a:p>
        </p:txBody>
      </p:sp>
      <p:sp>
        <p:nvSpPr>
          <p:cNvPr id="3" name="Content Placeholder 2">
            <a:extLst>
              <a:ext uri="{FF2B5EF4-FFF2-40B4-BE49-F238E27FC236}">
                <a16:creationId xmlns:a16="http://schemas.microsoft.com/office/drawing/2014/main" id="{64B1A8E6-FAC7-4B03-B26E-CA0956255E0D}"/>
              </a:ext>
            </a:extLst>
          </p:cNvPr>
          <p:cNvSpPr>
            <a:spLocks noGrp="1"/>
          </p:cNvSpPr>
          <p:nvPr>
            <p:ph idx="1"/>
          </p:nvPr>
        </p:nvSpPr>
        <p:spPr/>
        <p:txBody>
          <a:bodyPr vert="horz" lIns="91440" tIns="45720" rIns="91440" bIns="45720" rtlCol="0" anchor="t">
            <a:normAutofit/>
          </a:bodyPr>
          <a:lstStyle/>
          <a:p>
            <a:r>
              <a:rPr lang="en-GB">
                <a:cs typeface="Calibri"/>
              </a:rPr>
              <a:t>Emergency stop button found on the top of the robot. </a:t>
            </a:r>
          </a:p>
          <a:p>
            <a:r>
              <a:rPr lang="en-GB">
                <a:cs typeface="Calibri"/>
              </a:rPr>
              <a:t>Weight limit breakable mechanism for tray mechanism (NEW).</a:t>
            </a:r>
          </a:p>
          <a:p>
            <a:r>
              <a:rPr lang="en-GB">
                <a:cs typeface="Calibri"/>
              </a:rPr>
              <a:t>Teleoperation/manual</a:t>
            </a:r>
          </a:p>
          <a:p>
            <a:r>
              <a:rPr lang="en-GB">
                <a:cs typeface="Calibri"/>
              </a:rPr>
              <a:t>Majority of surface material is aluminium, Easy to clean. </a:t>
            </a:r>
          </a:p>
          <a:p>
            <a:r>
              <a:rPr lang="en-GB">
                <a:cs typeface="Calibri"/>
              </a:rPr>
              <a:t>One tray off loaded at a time</a:t>
            </a:r>
          </a:p>
          <a:p>
            <a:r>
              <a:rPr lang="en-GB">
                <a:cs typeface="Calibri"/>
              </a:rPr>
              <a:t>Overloaded trays are left</a:t>
            </a:r>
          </a:p>
          <a:p>
            <a:r>
              <a:rPr lang="en-GB">
                <a:cs typeface="Calibri"/>
              </a:rPr>
              <a:t>Low centre of mass</a:t>
            </a:r>
          </a:p>
          <a:p>
            <a:r>
              <a:rPr lang="en-GB">
                <a:cs typeface="Calibri"/>
              </a:rPr>
              <a:t>Wheelbase breaking mechanism</a:t>
            </a:r>
          </a:p>
          <a:p>
            <a:pPr marL="0" indent="0">
              <a:buNone/>
            </a:pPr>
            <a:endParaRPr lang="en-GB">
              <a:cs typeface="Calibri"/>
            </a:endParaRPr>
          </a:p>
        </p:txBody>
      </p:sp>
    </p:spTree>
    <p:extLst>
      <p:ext uri="{BB962C8B-B14F-4D97-AF65-F5344CB8AC3E}">
        <p14:creationId xmlns:p14="http://schemas.microsoft.com/office/powerpoint/2010/main" val="1039352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B94DE-D6B6-4063-B52E-524A6E5BB9F5}"/>
              </a:ext>
            </a:extLst>
          </p:cNvPr>
          <p:cNvSpPr>
            <a:spLocks noGrp="1"/>
          </p:cNvSpPr>
          <p:nvPr>
            <p:ph type="title"/>
          </p:nvPr>
        </p:nvSpPr>
        <p:spPr/>
        <p:txBody>
          <a:bodyPr/>
          <a:lstStyle/>
          <a:p>
            <a:r>
              <a:rPr lang="en-GB">
                <a:cs typeface="Calibri Light"/>
              </a:rPr>
              <a:t>Future improvements/alterations</a:t>
            </a:r>
            <a:endParaRPr lang="en-GB"/>
          </a:p>
        </p:txBody>
      </p:sp>
      <p:sp>
        <p:nvSpPr>
          <p:cNvPr id="3" name="Content Placeholder 2">
            <a:extLst>
              <a:ext uri="{FF2B5EF4-FFF2-40B4-BE49-F238E27FC236}">
                <a16:creationId xmlns:a16="http://schemas.microsoft.com/office/drawing/2014/main" id="{6CAC46A6-47B7-4820-B634-1716EEE8B6E2}"/>
              </a:ext>
            </a:extLst>
          </p:cNvPr>
          <p:cNvSpPr>
            <a:spLocks noGrp="1"/>
          </p:cNvSpPr>
          <p:nvPr>
            <p:ph idx="1"/>
          </p:nvPr>
        </p:nvSpPr>
        <p:spPr/>
        <p:txBody>
          <a:bodyPr vert="horz" lIns="91440" tIns="45720" rIns="91440" bIns="45720" rtlCol="0" anchor="t">
            <a:normAutofit/>
          </a:bodyPr>
          <a:lstStyle/>
          <a:p>
            <a:r>
              <a:rPr lang="en-GB">
                <a:cs typeface="Calibri" panose="020F0502020204030204"/>
              </a:rPr>
              <a:t>Charging methods- </a:t>
            </a:r>
            <a:r>
              <a:rPr lang="en-GB">
                <a:ea typeface="+mn-lt"/>
                <a:cs typeface="+mn-lt"/>
              </a:rPr>
              <a:t>Self charging dock, alternator</a:t>
            </a:r>
            <a:endParaRPr lang="en-US">
              <a:ea typeface="+mn-lt"/>
              <a:cs typeface="+mn-lt"/>
            </a:endParaRPr>
          </a:p>
          <a:p>
            <a:r>
              <a:rPr lang="en-GB">
                <a:cs typeface="Calibri" panose="020F0502020204030204"/>
              </a:rPr>
              <a:t>Heated/cooled cabinet</a:t>
            </a:r>
          </a:p>
          <a:p>
            <a:r>
              <a:rPr lang="en-GB">
                <a:cs typeface="Calibri" panose="020F0502020204030204"/>
              </a:rPr>
              <a:t>Tray breakable mechanism</a:t>
            </a:r>
          </a:p>
          <a:p>
            <a:r>
              <a:rPr lang="en-GB">
                <a:cs typeface="Calibri" panose="020F0502020204030204"/>
              </a:rPr>
              <a:t>Could we increase the number of trays while keeping a low profile?</a:t>
            </a:r>
          </a:p>
          <a:p>
            <a:r>
              <a:rPr lang="en-GB">
                <a:cs typeface="Calibri" panose="020F0502020204030204"/>
              </a:rPr>
              <a:t>Regenerative braking to extend operational span</a:t>
            </a:r>
          </a:p>
          <a:p>
            <a:endParaRPr lang="en-GB">
              <a:cs typeface="Calibri" panose="020F0502020204030204"/>
            </a:endParaRPr>
          </a:p>
          <a:p>
            <a:endParaRPr lang="en-GB">
              <a:cs typeface="Calibri" panose="020F0502020204030204"/>
            </a:endParaRPr>
          </a:p>
          <a:p>
            <a:endParaRPr lang="en-GB">
              <a:cs typeface="Calibri" panose="020F0502020204030204"/>
            </a:endParaRPr>
          </a:p>
        </p:txBody>
      </p:sp>
    </p:spTree>
    <p:extLst>
      <p:ext uri="{BB962C8B-B14F-4D97-AF65-F5344CB8AC3E}">
        <p14:creationId xmlns:p14="http://schemas.microsoft.com/office/powerpoint/2010/main" val="3448945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356C7-C8C5-455B-BAD0-C4FB2E5C9554}"/>
              </a:ext>
            </a:extLst>
          </p:cNvPr>
          <p:cNvSpPr>
            <a:spLocks noGrp="1"/>
          </p:cNvSpPr>
          <p:nvPr>
            <p:ph type="title"/>
          </p:nvPr>
        </p:nvSpPr>
        <p:spPr/>
        <p:txBody>
          <a:bodyPr/>
          <a:lstStyle/>
          <a:p>
            <a:r>
              <a:rPr lang="en-GB">
                <a:cs typeface="Calibri Light"/>
              </a:rPr>
              <a:t>References </a:t>
            </a:r>
            <a:endParaRPr lang="en-GB"/>
          </a:p>
        </p:txBody>
      </p:sp>
      <p:sp>
        <p:nvSpPr>
          <p:cNvPr id="3" name="Content Placeholder 2">
            <a:extLst>
              <a:ext uri="{FF2B5EF4-FFF2-40B4-BE49-F238E27FC236}">
                <a16:creationId xmlns:a16="http://schemas.microsoft.com/office/drawing/2014/main" id="{0B8412A6-29E1-451D-9CBB-DB0FCAF16DC3}"/>
              </a:ext>
            </a:extLst>
          </p:cNvPr>
          <p:cNvSpPr>
            <a:spLocks noGrp="1"/>
          </p:cNvSpPr>
          <p:nvPr>
            <p:ph idx="1"/>
          </p:nvPr>
        </p:nvSpPr>
        <p:spPr/>
        <p:txBody>
          <a:bodyPr vert="horz" lIns="91440" tIns="45720" rIns="91440" bIns="45720" rtlCol="0" anchor="t">
            <a:normAutofit/>
          </a:bodyPr>
          <a:lstStyle/>
          <a:p>
            <a:pPr>
              <a:buNone/>
            </a:pPr>
            <a:r>
              <a:rPr lang="en-GB" sz="1400">
                <a:latin typeface="Calibri"/>
              </a:rPr>
              <a:t>[1] S. J. King and C. F. Weiman, "Helpmate autonomous mobile robot navigation system," in Mobile Robots V, 1991, vol. 1388: International Society for Optics and Photonics, pp. 190-198. </a:t>
            </a:r>
          </a:p>
          <a:p>
            <a:pPr>
              <a:buNone/>
            </a:pPr>
            <a:r>
              <a:rPr lang="en-GB" sz="1400">
                <a:ea typeface="+mn-lt"/>
                <a:cs typeface="+mn-lt"/>
              </a:rPr>
              <a:t>[2] C. A. A. Calderon, E. R. Mohan, and B. S. Ng, "Development of a hospital mobile platform for logistics tasks," Digital Communications and Networks, vol. 1, no. 2, pp. 102-111, 2015.</a:t>
            </a:r>
            <a:endParaRPr lang="en-GB">
              <a:ea typeface="+mn-lt"/>
              <a:cs typeface="+mn-lt"/>
            </a:endParaRPr>
          </a:p>
          <a:p>
            <a:pPr>
              <a:buNone/>
            </a:pPr>
            <a:r>
              <a:rPr lang="en-GB" sz="1400">
                <a:ea typeface="+mn-lt"/>
                <a:cs typeface="+mn-lt"/>
              </a:rPr>
              <a:t>[3] J.-J. Bae and N. Kang, "Design optimization of a </a:t>
            </a:r>
            <a:r>
              <a:rPr lang="en-GB" sz="1400" err="1">
                <a:ea typeface="+mn-lt"/>
                <a:cs typeface="+mn-lt"/>
              </a:rPr>
              <a:t>mecanum</a:t>
            </a:r>
            <a:r>
              <a:rPr lang="en-GB" sz="1400">
                <a:ea typeface="+mn-lt"/>
                <a:cs typeface="+mn-lt"/>
              </a:rPr>
              <a:t> wheel to reduce vertical vibrations by the consideration of equivalent stiffness," Shock and Vibration, vol. 2016, 2016.</a:t>
            </a:r>
            <a:endParaRPr lang="en-GB"/>
          </a:p>
          <a:p>
            <a:pPr>
              <a:buNone/>
            </a:pPr>
            <a:r>
              <a:rPr lang="en-GB" sz="1400">
                <a:ea typeface="+mn-lt"/>
                <a:cs typeface="+mn-lt"/>
              </a:rPr>
              <a:t>[4]  INC., G., 2021. </a:t>
            </a:r>
            <a:r>
              <a:rPr lang="en-GB" sz="1400" i="1">
                <a:ea typeface="+mn-lt"/>
                <a:cs typeface="+mn-lt"/>
              </a:rPr>
              <a:t>C Series Robots</a:t>
            </a:r>
            <a:r>
              <a:rPr lang="en-GB" sz="1400">
                <a:ea typeface="+mn-lt"/>
                <a:cs typeface="+mn-lt"/>
              </a:rPr>
              <a:t>. [online] Geekplus.com. Available at: &lt;https://www.geekplus.com/robot/c-robot&gt; [Accessed 8 May 2021].</a:t>
            </a:r>
            <a:endParaRPr lang="en-GB"/>
          </a:p>
          <a:p>
            <a:pPr>
              <a:buNone/>
            </a:pPr>
            <a:r>
              <a:rPr lang="en-GB" sz="1400">
                <a:cs typeface="Calibri" panose="020F0502020204030204"/>
              </a:rPr>
              <a:t>[5] </a:t>
            </a:r>
            <a:r>
              <a:rPr lang="en-US" sz="1400">
                <a:ea typeface="+mn-lt"/>
                <a:cs typeface="+mn-lt"/>
              </a:rPr>
              <a:t>Zhen An, L. H. (2016). Development of Mobile Robot SLAM Based on.</a:t>
            </a:r>
            <a:endParaRPr lang="en-GB" sz="1400">
              <a:ea typeface="+mn-lt"/>
              <a:cs typeface="+mn-lt"/>
            </a:endParaRPr>
          </a:p>
          <a:p>
            <a:pPr>
              <a:buNone/>
            </a:pPr>
            <a:endParaRPr lang="en-GB" sz="1400">
              <a:cs typeface="Calibri" panose="020F0502020204030204"/>
            </a:endParaRPr>
          </a:p>
          <a:p>
            <a:pPr>
              <a:buNone/>
            </a:pPr>
            <a:endParaRPr lang="en-GB" sz="1400">
              <a:cs typeface="Calibri" panose="020F0502020204030204"/>
            </a:endParaRPr>
          </a:p>
          <a:p>
            <a:pPr>
              <a:buNone/>
            </a:pPr>
            <a:endParaRPr lang="en-GB" sz="1400">
              <a:cs typeface="Calibri" panose="020F0502020204030204"/>
            </a:endParaRPr>
          </a:p>
        </p:txBody>
      </p:sp>
    </p:spTree>
    <p:extLst>
      <p:ext uri="{BB962C8B-B14F-4D97-AF65-F5344CB8AC3E}">
        <p14:creationId xmlns:p14="http://schemas.microsoft.com/office/powerpoint/2010/main" val="3239615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AECA2-3378-4F53-8739-2A2FAFA55E7C}"/>
              </a:ext>
            </a:extLst>
          </p:cNvPr>
          <p:cNvSpPr>
            <a:spLocks noGrp="1"/>
          </p:cNvSpPr>
          <p:nvPr>
            <p:ph type="title"/>
          </p:nvPr>
        </p:nvSpPr>
        <p:spPr/>
        <p:txBody>
          <a:bodyPr/>
          <a:lstStyle/>
          <a:p>
            <a:r>
              <a:rPr lang="en-GB">
                <a:cs typeface="Calibri Light"/>
              </a:rPr>
              <a:t>Introduction and motivation</a:t>
            </a:r>
            <a:endParaRPr lang="en-GB"/>
          </a:p>
        </p:txBody>
      </p:sp>
      <p:sp>
        <p:nvSpPr>
          <p:cNvPr id="3" name="Content Placeholder 2">
            <a:extLst>
              <a:ext uri="{FF2B5EF4-FFF2-40B4-BE49-F238E27FC236}">
                <a16:creationId xmlns:a16="http://schemas.microsoft.com/office/drawing/2014/main" id="{DEA6A7D1-79C3-4797-9531-1389F6503858}"/>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GB">
                <a:cs typeface="Calibri" panose="020F0502020204030204"/>
              </a:rPr>
              <a:t>Covid 19 has affected everyone:</a:t>
            </a:r>
            <a:endParaRPr lang="en-US">
              <a:cs typeface="Calibri" panose="020F0502020204030204"/>
            </a:endParaRPr>
          </a:p>
          <a:p>
            <a:pPr marL="457200" indent="-457200"/>
            <a:r>
              <a:rPr lang="en-GB">
                <a:cs typeface="Calibri"/>
              </a:rPr>
              <a:t>Businesses (Local/Global)</a:t>
            </a:r>
          </a:p>
          <a:p>
            <a:pPr marL="457200" indent="-457200"/>
            <a:r>
              <a:rPr lang="en-GB">
                <a:cs typeface="Calibri"/>
              </a:rPr>
              <a:t>Retail</a:t>
            </a:r>
          </a:p>
          <a:p>
            <a:pPr marL="457200" indent="-457200"/>
            <a:r>
              <a:rPr lang="en-GB">
                <a:cs typeface="Calibri"/>
              </a:rPr>
              <a:t>Work</a:t>
            </a:r>
          </a:p>
          <a:p>
            <a:pPr marL="457200" indent="-457200"/>
            <a:r>
              <a:rPr lang="en-GB">
                <a:cs typeface="Calibri"/>
              </a:rPr>
              <a:t>Schools/Universities</a:t>
            </a:r>
          </a:p>
          <a:p>
            <a:pPr marL="457200" indent="-457200"/>
            <a:endParaRPr lang="en-GB">
              <a:cs typeface="Calibri"/>
            </a:endParaRPr>
          </a:p>
          <a:p>
            <a:pPr marL="0" indent="0">
              <a:buNone/>
            </a:pPr>
            <a:r>
              <a:rPr lang="en-GB">
                <a:cs typeface="Calibri"/>
              </a:rPr>
              <a:t>It has had a huge impact on hospitals.  Costing around £1bn per month.</a:t>
            </a:r>
          </a:p>
          <a:p>
            <a:pPr marL="0" indent="0">
              <a:buNone/>
            </a:pPr>
            <a:endParaRPr lang="en-GB">
              <a:cs typeface="Calibri"/>
            </a:endParaRPr>
          </a:p>
          <a:p>
            <a:pPr marL="0" indent="0">
              <a:buNone/>
            </a:pPr>
            <a:endParaRPr lang="en-GB">
              <a:cs typeface="Calibri"/>
            </a:endParaRPr>
          </a:p>
          <a:p>
            <a:pPr marL="0" indent="0">
              <a:buNone/>
            </a:pPr>
            <a:r>
              <a:rPr lang="en-GB">
                <a:ea typeface="+mn-lt"/>
                <a:cs typeface="+mn-lt"/>
                <a:hlinkClick r:id="rId2"/>
              </a:rPr>
              <a:t>https://www.hfma.org.uk/news/news-list/Article/nhs-covid-costs-are-more-than-1bn-a-month</a:t>
            </a:r>
          </a:p>
          <a:p>
            <a:pPr marL="0" indent="0">
              <a:buNone/>
            </a:pPr>
            <a:endParaRPr lang="en-GB">
              <a:cs typeface="Calibri"/>
            </a:endParaRPr>
          </a:p>
          <a:p>
            <a:pPr marL="457200" indent="-457200"/>
            <a:endParaRPr lang="en-GB">
              <a:cs typeface="Calibri"/>
            </a:endParaRPr>
          </a:p>
        </p:txBody>
      </p:sp>
    </p:spTree>
    <p:extLst>
      <p:ext uri="{BB962C8B-B14F-4D97-AF65-F5344CB8AC3E}">
        <p14:creationId xmlns:p14="http://schemas.microsoft.com/office/powerpoint/2010/main" val="3631097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8617-F827-4D50-90E5-856D8227B5CB}"/>
              </a:ext>
            </a:extLst>
          </p:cNvPr>
          <p:cNvSpPr>
            <a:spLocks noGrp="1"/>
          </p:cNvSpPr>
          <p:nvPr>
            <p:ph type="ctrTitle"/>
          </p:nvPr>
        </p:nvSpPr>
        <p:spPr/>
        <p:txBody>
          <a:bodyPr/>
          <a:lstStyle/>
          <a:p>
            <a:r>
              <a:rPr lang="en-GB">
                <a:cs typeface="Calibri Light"/>
              </a:rPr>
              <a:t>Thank you for listening! Questions...</a:t>
            </a:r>
            <a:endParaRPr lang="en-GB"/>
          </a:p>
        </p:txBody>
      </p:sp>
      <p:sp>
        <p:nvSpPr>
          <p:cNvPr id="3" name="Subtitle 2">
            <a:extLst>
              <a:ext uri="{FF2B5EF4-FFF2-40B4-BE49-F238E27FC236}">
                <a16:creationId xmlns:a16="http://schemas.microsoft.com/office/drawing/2014/main" id="{7FC50CF9-BB00-4EC1-9806-61796A124412}"/>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2628308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FF76A-481C-4999-9E23-218AFF061072}"/>
              </a:ext>
            </a:extLst>
          </p:cNvPr>
          <p:cNvSpPr>
            <a:spLocks noGrp="1"/>
          </p:cNvSpPr>
          <p:nvPr>
            <p:ph type="title"/>
          </p:nvPr>
        </p:nvSpPr>
        <p:spPr/>
        <p:txBody>
          <a:bodyPr/>
          <a:lstStyle/>
          <a:p>
            <a:r>
              <a:rPr lang="en-GB">
                <a:cs typeface="Calibri Light"/>
              </a:rPr>
              <a:t>Mission statement</a:t>
            </a:r>
          </a:p>
        </p:txBody>
      </p:sp>
      <p:sp>
        <p:nvSpPr>
          <p:cNvPr id="3" name="Content Placeholder 2">
            <a:extLst>
              <a:ext uri="{FF2B5EF4-FFF2-40B4-BE49-F238E27FC236}">
                <a16:creationId xmlns:a16="http://schemas.microsoft.com/office/drawing/2014/main" id="{A08EE1F8-55DC-4AC3-8B77-3C72200BCC1E}"/>
              </a:ext>
            </a:extLst>
          </p:cNvPr>
          <p:cNvSpPr>
            <a:spLocks noGrp="1"/>
          </p:cNvSpPr>
          <p:nvPr>
            <p:ph idx="1"/>
          </p:nvPr>
        </p:nvSpPr>
        <p:spPr/>
        <p:txBody>
          <a:bodyPr vert="horz" lIns="91440" tIns="45720" rIns="91440" bIns="45720" rtlCol="0" anchor="t">
            <a:normAutofit/>
          </a:bodyPr>
          <a:lstStyle/>
          <a:p>
            <a:pPr algn="ctr">
              <a:buNone/>
            </a:pPr>
            <a:r>
              <a:rPr lang="en-GB">
                <a:ea typeface="+mn-lt"/>
                <a:cs typeface="+mn-lt"/>
              </a:rPr>
              <a:t>"</a:t>
            </a:r>
            <a:r>
              <a:rPr lang="en-GB" err="1">
                <a:ea typeface="+mn-lt"/>
                <a:cs typeface="+mn-lt"/>
              </a:rPr>
              <a:t>Traybot</a:t>
            </a:r>
            <a:r>
              <a:rPr lang="en-GB">
                <a:ea typeface="+mn-lt"/>
                <a:cs typeface="+mn-lt"/>
              </a:rPr>
              <a:t> is to be used for logistical purposes including delivery of food or medical supplies to patients suffering from infectious diseases in order to reduce the risk to Doctors/nurses as well as freeing valuable time allowing the hospital staff to conduct more important tasks. The </a:t>
            </a:r>
            <a:r>
              <a:rPr lang="en-GB" err="1">
                <a:ea typeface="+mn-lt"/>
                <a:cs typeface="+mn-lt"/>
              </a:rPr>
              <a:t>Traybot</a:t>
            </a:r>
            <a:r>
              <a:rPr lang="en-GB">
                <a:ea typeface="+mn-lt"/>
                <a:cs typeface="+mn-lt"/>
              </a:rPr>
              <a:t> should be easy to sanitise as well as create a healthy Robot-Patient and Robot-Hospital relationship." </a:t>
            </a:r>
          </a:p>
          <a:p>
            <a:pPr marL="0" indent="0">
              <a:buNone/>
            </a:pPr>
            <a:endParaRPr lang="en-GB">
              <a:cs typeface="Calibri" panose="020F0502020204030204"/>
            </a:endParaRPr>
          </a:p>
        </p:txBody>
      </p:sp>
    </p:spTree>
    <p:extLst>
      <p:ext uri="{BB962C8B-B14F-4D97-AF65-F5344CB8AC3E}">
        <p14:creationId xmlns:p14="http://schemas.microsoft.com/office/powerpoint/2010/main" val="1653738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1B41-F8E6-444F-9E6A-667BB8567FE5}"/>
              </a:ext>
            </a:extLst>
          </p:cNvPr>
          <p:cNvSpPr>
            <a:spLocks noGrp="1"/>
          </p:cNvSpPr>
          <p:nvPr>
            <p:ph type="title"/>
          </p:nvPr>
        </p:nvSpPr>
        <p:spPr/>
        <p:txBody>
          <a:bodyPr/>
          <a:lstStyle/>
          <a:p>
            <a:r>
              <a:rPr lang="en-GB">
                <a:cs typeface="Calibri Light"/>
              </a:rPr>
              <a:t>Research </a:t>
            </a:r>
            <a:endParaRPr lang="en-GB"/>
          </a:p>
        </p:txBody>
      </p:sp>
      <p:sp>
        <p:nvSpPr>
          <p:cNvPr id="3" name="Content Placeholder 2">
            <a:extLst>
              <a:ext uri="{FF2B5EF4-FFF2-40B4-BE49-F238E27FC236}">
                <a16:creationId xmlns:a16="http://schemas.microsoft.com/office/drawing/2014/main" id="{55FE2F1F-CF97-4054-B83C-AC3C2A64514C}"/>
              </a:ext>
            </a:extLst>
          </p:cNvPr>
          <p:cNvSpPr>
            <a:spLocks noGrp="1"/>
          </p:cNvSpPr>
          <p:nvPr>
            <p:ph idx="1"/>
          </p:nvPr>
        </p:nvSpPr>
        <p:spPr>
          <a:xfrm>
            <a:off x="838200" y="1825625"/>
            <a:ext cx="10515600" cy="4726290"/>
          </a:xfrm>
        </p:spPr>
        <p:txBody>
          <a:bodyPr vert="horz" lIns="91440" tIns="45720" rIns="91440" bIns="45720" rtlCol="0" anchor="t">
            <a:normAutofit/>
          </a:bodyPr>
          <a:lstStyle/>
          <a:p>
            <a:pPr marL="0" indent="0">
              <a:buNone/>
            </a:pPr>
            <a:r>
              <a:rPr lang="en-US" sz="2000">
                <a:ea typeface="+mn-lt"/>
                <a:cs typeface="+mn-lt"/>
              </a:rPr>
              <a:t>Helpmate </a:t>
            </a:r>
            <a:r>
              <a:rPr lang="en-GB" sz="2000">
                <a:ea typeface="+mn-lt"/>
                <a:cs typeface="+mn-lt"/>
              </a:rPr>
              <a:t>autonomous mobile robot (1991) [1]:</a:t>
            </a:r>
          </a:p>
          <a:p>
            <a:pPr marL="285750" indent="-285750">
              <a:lnSpc>
                <a:spcPct val="100000"/>
              </a:lnSpc>
              <a:spcBef>
                <a:spcPts val="0"/>
              </a:spcBef>
              <a:buFont typeface="Arial,Sans-Serif" panose="020B0604020202020204" pitchFamily="34" charset="0"/>
            </a:pPr>
            <a:r>
              <a:rPr lang="en-US" sz="1600">
                <a:ea typeface="+mn-lt"/>
                <a:cs typeface="+mn-lt"/>
              </a:rPr>
              <a:t>An early implementation (~1991)</a:t>
            </a:r>
          </a:p>
          <a:p>
            <a:pPr marL="285750" indent="-285750">
              <a:lnSpc>
                <a:spcPct val="100000"/>
              </a:lnSpc>
              <a:spcBef>
                <a:spcPts val="0"/>
              </a:spcBef>
              <a:buFont typeface="Arial,Sans-Serif" panose="020B0604020202020204" pitchFamily="34" charset="0"/>
            </a:pPr>
            <a:r>
              <a:rPr lang="en-US" sz="1600">
                <a:ea typeface="+mn-lt"/>
                <a:cs typeface="+mn-lt"/>
              </a:rPr>
              <a:t>Capable of transporting meal trays</a:t>
            </a:r>
          </a:p>
          <a:p>
            <a:pPr marL="285750" indent="-285750">
              <a:lnSpc>
                <a:spcPct val="100000"/>
              </a:lnSpc>
              <a:spcBef>
                <a:spcPts val="0"/>
              </a:spcBef>
              <a:buFont typeface="Arial,Sans-Serif" panose="020B0604020202020204" pitchFamily="34" charset="0"/>
            </a:pPr>
            <a:r>
              <a:rPr lang="en-US" sz="1600">
                <a:ea typeface="+mn-lt"/>
                <a:cs typeface="+mn-lt"/>
              </a:rPr>
              <a:t>Locates itself using ceiling camera- Does not require modification of the environment</a:t>
            </a:r>
          </a:p>
          <a:p>
            <a:pPr marL="285750" indent="-285750">
              <a:lnSpc>
                <a:spcPct val="100000"/>
              </a:lnSpc>
              <a:spcBef>
                <a:spcPts val="0"/>
              </a:spcBef>
              <a:buFont typeface="Arial,Sans-Serif" panose="020B0604020202020204" pitchFamily="34" charset="0"/>
            </a:pPr>
            <a:r>
              <a:rPr lang="en-US" sz="1600">
                <a:ea typeface="+mn-lt"/>
                <a:cs typeface="+mn-lt"/>
              </a:rPr>
              <a:t>Triple redundancy object avoidance- Bumper, Sonar, Structured light</a:t>
            </a:r>
            <a:endParaRPr lang="en-GB" sz="1600"/>
          </a:p>
          <a:p>
            <a:pPr marL="0" indent="0">
              <a:lnSpc>
                <a:spcPct val="100000"/>
              </a:lnSpc>
              <a:spcBef>
                <a:spcPts val="0"/>
              </a:spcBef>
              <a:buNone/>
            </a:pPr>
            <a:endParaRPr lang="en-US" sz="1600">
              <a:cs typeface="Calibri"/>
            </a:endParaRPr>
          </a:p>
          <a:p>
            <a:pPr>
              <a:buNone/>
            </a:pPr>
            <a:r>
              <a:rPr lang="en-US" sz="2000">
                <a:cs typeface="Calibri"/>
              </a:rPr>
              <a:t>Hospital mobile platform for logistics (2015)[2]:</a:t>
            </a:r>
            <a:endParaRPr lang="en-US" sz="2000">
              <a:ea typeface="+mn-lt"/>
              <a:cs typeface="+mn-lt"/>
            </a:endParaRPr>
          </a:p>
          <a:p>
            <a:pPr marL="285750" indent="-285750">
              <a:lnSpc>
                <a:spcPct val="100000"/>
              </a:lnSpc>
              <a:spcBef>
                <a:spcPts val="0"/>
              </a:spcBef>
              <a:buFont typeface="Arial,Sans-Serif" panose="020B0604020202020204" pitchFamily="34" charset="0"/>
            </a:pPr>
            <a:r>
              <a:rPr lang="en-US" sz="1600">
                <a:ea typeface="+mn-lt"/>
                <a:cs typeface="+mn-lt"/>
              </a:rPr>
              <a:t>Omni wheels were avoided due to noise and vibration concerns – This can be minimized, but this is still an area of research[3] </a:t>
            </a:r>
          </a:p>
          <a:p>
            <a:pPr marL="285750" indent="-285750">
              <a:lnSpc>
                <a:spcPct val="100000"/>
              </a:lnSpc>
              <a:spcBef>
                <a:spcPts val="0"/>
              </a:spcBef>
              <a:buFont typeface="Arial,Sans-Serif" panose="020B0604020202020204" pitchFamily="34" charset="0"/>
              <a:buChar char="•"/>
            </a:pPr>
            <a:r>
              <a:rPr lang="en-US" sz="1600">
                <a:ea typeface="+mn-lt"/>
                <a:cs typeface="+mn-lt"/>
              </a:rPr>
              <a:t>Regenerative braking identified as method to extend duty time</a:t>
            </a:r>
          </a:p>
          <a:p>
            <a:pPr marL="285750" indent="-285750">
              <a:lnSpc>
                <a:spcPct val="100000"/>
              </a:lnSpc>
              <a:spcBef>
                <a:spcPts val="0"/>
              </a:spcBef>
              <a:buFont typeface="Arial,Sans-Serif" panose="020B0604020202020204" pitchFamily="34" charset="0"/>
              <a:buChar char="•"/>
            </a:pPr>
            <a:r>
              <a:rPr lang="en-US" sz="1600">
                <a:ea typeface="+mn-lt"/>
                <a:cs typeface="+mn-lt"/>
              </a:rPr>
              <a:t>System requires manual loading/unloading </a:t>
            </a:r>
          </a:p>
          <a:p>
            <a:pPr marL="285750" indent="-285750">
              <a:lnSpc>
                <a:spcPct val="100000"/>
              </a:lnSpc>
              <a:spcBef>
                <a:spcPts val="0"/>
              </a:spcBef>
              <a:buFont typeface="Arial,Sans-Serif" panose="020B0604020202020204" pitchFamily="34" charset="0"/>
              <a:buChar char="•"/>
            </a:pPr>
            <a:endParaRPr lang="en-US" sz="1600">
              <a:ea typeface="+mn-lt"/>
              <a:cs typeface="+mn-lt"/>
            </a:endParaRPr>
          </a:p>
          <a:p>
            <a:pPr marL="0" indent="0">
              <a:lnSpc>
                <a:spcPct val="100000"/>
              </a:lnSpc>
              <a:spcBef>
                <a:spcPts val="0"/>
              </a:spcBef>
              <a:buNone/>
            </a:pPr>
            <a:r>
              <a:rPr lang="en-US" sz="2000">
                <a:ea typeface="+mn-lt"/>
                <a:cs typeface="+mn-lt"/>
              </a:rPr>
              <a:t>Geek+ mobile C Series picking robot [4]:</a:t>
            </a:r>
            <a:endParaRPr lang="en-US" sz="1600">
              <a:ea typeface="+mn-lt"/>
              <a:cs typeface="+mn-lt"/>
            </a:endParaRPr>
          </a:p>
          <a:p>
            <a:pPr>
              <a:lnSpc>
                <a:spcPct val="100000"/>
              </a:lnSpc>
              <a:spcBef>
                <a:spcPts val="0"/>
              </a:spcBef>
            </a:pPr>
            <a:r>
              <a:rPr lang="en-US" sz="1600">
                <a:ea typeface="+mn-lt"/>
                <a:cs typeface="+mn-lt"/>
              </a:rPr>
              <a:t>Capable of loading and unloading boxes from shelves. </a:t>
            </a:r>
          </a:p>
          <a:p>
            <a:pPr>
              <a:lnSpc>
                <a:spcPct val="100000"/>
              </a:lnSpc>
              <a:spcBef>
                <a:spcPts val="0"/>
              </a:spcBef>
              <a:buFont typeface="Arial" panose="020B0604020202020204" pitchFamily="34" charset="0"/>
              <a:buChar char="•"/>
            </a:pPr>
            <a:r>
              <a:rPr lang="en-US" sz="1600">
                <a:ea typeface="+mn-lt"/>
                <a:cs typeface="+mn-lt"/>
              </a:rPr>
              <a:t>Autonomous</a:t>
            </a:r>
          </a:p>
          <a:p>
            <a:pPr>
              <a:lnSpc>
                <a:spcPct val="100000"/>
              </a:lnSpc>
              <a:spcBef>
                <a:spcPts val="0"/>
              </a:spcBef>
            </a:pPr>
            <a:r>
              <a:rPr lang="en-US" sz="1600">
                <a:ea typeface="+mn-lt"/>
                <a:cs typeface="+mn-lt"/>
              </a:rPr>
              <a:t>Easy to maintain</a:t>
            </a:r>
          </a:p>
          <a:p>
            <a:pPr marL="285750" indent="-285750">
              <a:lnSpc>
                <a:spcPct val="100000"/>
              </a:lnSpc>
              <a:spcBef>
                <a:spcPts val="0"/>
              </a:spcBef>
              <a:buFont typeface="Arial,Sans-Serif" panose="020B0604020202020204" pitchFamily="34" charset="0"/>
            </a:pPr>
            <a:endParaRPr lang="en-US" sz="1600">
              <a:ea typeface="+mn-lt"/>
              <a:cs typeface="+mn-lt"/>
            </a:endParaRPr>
          </a:p>
          <a:p>
            <a:pPr marL="285750" indent="-285750">
              <a:buFont typeface="Arial" panose="020B0604020202020204" pitchFamily="34" charset="0"/>
              <a:buChar char="•"/>
            </a:pPr>
            <a:endParaRPr lang="en-US" sz="2000">
              <a:ea typeface="+mn-lt"/>
              <a:cs typeface="+mn-lt"/>
            </a:endParaRPr>
          </a:p>
          <a:p>
            <a:pPr>
              <a:buNone/>
            </a:pPr>
            <a:endParaRPr lang="en-US" sz="2000">
              <a:ea typeface="+mn-lt"/>
              <a:cs typeface="+mn-lt"/>
            </a:endParaRPr>
          </a:p>
          <a:p>
            <a:pPr marL="0" indent="0">
              <a:lnSpc>
                <a:spcPct val="100000"/>
              </a:lnSpc>
              <a:spcBef>
                <a:spcPts val="0"/>
              </a:spcBef>
              <a:buFont typeface="Arial,Sans-Serif" panose="020B0604020202020204" pitchFamily="34" charset="0"/>
              <a:buNone/>
            </a:pPr>
            <a:endParaRPr lang="en-US" sz="1600">
              <a:cs typeface="Calibri"/>
            </a:endParaRPr>
          </a:p>
          <a:p>
            <a:pPr marL="0" indent="0">
              <a:buFont typeface="Arial" panose="020B0604020202020204" pitchFamily="34" charset="0"/>
              <a:buNone/>
            </a:pPr>
            <a:endParaRPr lang="en-GB" sz="2000">
              <a:cs typeface="Calibri"/>
            </a:endParaRPr>
          </a:p>
        </p:txBody>
      </p:sp>
      <p:pic>
        <p:nvPicPr>
          <p:cNvPr id="4" name="Picture 4" descr="Diagram, engineering drawing&#10;&#10;Description automatically generated">
            <a:extLst>
              <a:ext uri="{FF2B5EF4-FFF2-40B4-BE49-F238E27FC236}">
                <a16:creationId xmlns:a16="http://schemas.microsoft.com/office/drawing/2014/main" id="{7BADB4A8-00F2-4BB0-ABD4-205E25A8BCDF}"/>
              </a:ext>
            </a:extLst>
          </p:cNvPr>
          <p:cNvPicPr>
            <a:picLocks noChangeAspect="1"/>
          </p:cNvPicPr>
          <p:nvPr/>
        </p:nvPicPr>
        <p:blipFill>
          <a:blip r:embed="rId2"/>
          <a:stretch>
            <a:fillRect/>
          </a:stretch>
        </p:blipFill>
        <p:spPr>
          <a:xfrm>
            <a:off x="6485744" y="595557"/>
            <a:ext cx="2743200" cy="1694492"/>
          </a:xfrm>
          <a:prstGeom prst="rect">
            <a:avLst/>
          </a:prstGeom>
        </p:spPr>
      </p:pic>
      <p:pic>
        <p:nvPicPr>
          <p:cNvPr id="5" name="Picture 5" descr="A picture containing text, indoor&#10;&#10;Description automatically generated">
            <a:extLst>
              <a:ext uri="{FF2B5EF4-FFF2-40B4-BE49-F238E27FC236}">
                <a16:creationId xmlns:a16="http://schemas.microsoft.com/office/drawing/2014/main" id="{BE52511A-0207-4C89-8E85-22D75C197BD0}"/>
              </a:ext>
            </a:extLst>
          </p:cNvPr>
          <p:cNvPicPr>
            <a:picLocks noChangeAspect="1"/>
          </p:cNvPicPr>
          <p:nvPr/>
        </p:nvPicPr>
        <p:blipFill>
          <a:blip r:embed="rId3"/>
          <a:stretch>
            <a:fillRect/>
          </a:stretch>
        </p:blipFill>
        <p:spPr>
          <a:xfrm>
            <a:off x="8808055" y="2352688"/>
            <a:ext cx="2743200" cy="1472268"/>
          </a:xfrm>
          <a:prstGeom prst="rect">
            <a:avLst/>
          </a:prstGeom>
        </p:spPr>
      </p:pic>
      <p:pic>
        <p:nvPicPr>
          <p:cNvPr id="6" name="Picture 6" descr="A picture containing computer&#10;&#10;Description automatically generated">
            <a:extLst>
              <a:ext uri="{FF2B5EF4-FFF2-40B4-BE49-F238E27FC236}">
                <a16:creationId xmlns:a16="http://schemas.microsoft.com/office/drawing/2014/main" id="{9650B769-1F36-4C14-9672-2AEED54AFDF2}"/>
              </a:ext>
            </a:extLst>
          </p:cNvPr>
          <p:cNvPicPr>
            <a:picLocks noChangeAspect="1"/>
          </p:cNvPicPr>
          <p:nvPr/>
        </p:nvPicPr>
        <p:blipFill>
          <a:blip r:embed="rId4"/>
          <a:stretch>
            <a:fillRect/>
          </a:stretch>
        </p:blipFill>
        <p:spPr>
          <a:xfrm>
            <a:off x="6570209" y="4339999"/>
            <a:ext cx="1228725" cy="2314575"/>
          </a:xfrm>
          <a:prstGeom prst="rect">
            <a:avLst/>
          </a:prstGeom>
        </p:spPr>
      </p:pic>
    </p:spTree>
    <p:extLst>
      <p:ext uri="{BB962C8B-B14F-4D97-AF65-F5344CB8AC3E}">
        <p14:creationId xmlns:p14="http://schemas.microsoft.com/office/powerpoint/2010/main" val="2964093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D74C7-F43A-47FE-86D8-DB6A088ABE9E}"/>
              </a:ext>
            </a:extLst>
          </p:cNvPr>
          <p:cNvSpPr>
            <a:spLocks noGrp="1"/>
          </p:cNvSpPr>
          <p:nvPr>
            <p:ph type="title"/>
          </p:nvPr>
        </p:nvSpPr>
        <p:spPr/>
        <p:txBody>
          <a:bodyPr/>
          <a:lstStyle/>
          <a:p>
            <a:r>
              <a:rPr lang="en-GB">
                <a:cs typeface="Calibri Light"/>
              </a:rPr>
              <a:t>Implementation</a:t>
            </a:r>
            <a:endParaRPr lang="en-GB"/>
          </a:p>
        </p:txBody>
      </p:sp>
      <p:sp>
        <p:nvSpPr>
          <p:cNvPr id="3" name="Content Placeholder 2">
            <a:extLst>
              <a:ext uri="{FF2B5EF4-FFF2-40B4-BE49-F238E27FC236}">
                <a16:creationId xmlns:a16="http://schemas.microsoft.com/office/drawing/2014/main" id="{64D1DE36-ADD3-4C15-A7A9-3F6AEC698B72}"/>
              </a:ext>
            </a:extLst>
          </p:cNvPr>
          <p:cNvSpPr>
            <a:spLocks noGrp="1"/>
          </p:cNvSpPr>
          <p:nvPr>
            <p:ph idx="1"/>
          </p:nvPr>
        </p:nvSpPr>
        <p:spPr/>
        <p:txBody>
          <a:bodyPr vert="horz" lIns="91440" tIns="45720" rIns="91440" bIns="45720" rtlCol="0" anchor="t">
            <a:normAutofit/>
          </a:bodyPr>
          <a:lstStyle/>
          <a:p>
            <a:r>
              <a:rPr lang="en-US" sz="2400">
                <a:ea typeface="+mn-lt"/>
                <a:cs typeface="+mn-lt"/>
              </a:rPr>
              <a:t>Autonomous navigation </a:t>
            </a:r>
            <a:endParaRPr lang="en-GB" sz="2400">
              <a:ea typeface="+mn-lt"/>
              <a:cs typeface="+mn-lt"/>
            </a:endParaRPr>
          </a:p>
          <a:p>
            <a:r>
              <a:rPr lang="en-US" sz="2400">
                <a:ea typeface="+mn-lt"/>
                <a:cs typeface="+mn-lt"/>
              </a:rPr>
              <a:t>traffic -busy hospital environment which copes for a highly dynamic environment. </a:t>
            </a:r>
            <a:endParaRPr lang="en-GB" sz="2400">
              <a:ea typeface="+mn-lt"/>
              <a:cs typeface="+mn-lt"/>
            </a:endParaRPr>
          </a:p>
          <a:p>
            <a:r>
              <a:rPr lang="en-US" sz="2400" err="1">
                <a:ea typeface="+mn-lt"/>
                <a:cs typeface="+mn-lt"/>
              </a:rPr>
              <a:t>NeoSLAM</a:t>
            </a:r>
            <a:r>
              <a:rPr lang="en-US" sz="2400">
                <a:ea typeface="+mn-lt"/>
                <a:cs typeface="+mn-lt"/>
              </a:rPr>
              <a:t> [5]</a:t>
            </a:r>
            <a:endParaRPr lang="en-GB" sz="2400">
              <a:ea typeface="+mn-lt"/>
              <a:cs typeface="+mn-lt"/>
            </a:endParaRPr>
          </a:p>
          <a:p>
            <a:r>
              <a:rPr lang="en-US" sz="2400">
                <a:ea typeface="+mn-lt"/>
                <a:cs typeface="+mn-lt"/>
              </a:rPr>
              <a:t> LIDAR sensors, cameras and motor encoders</a:t>
            </a:r>
            <a:endParaRPr lang="en-GB" sz="2400">
              <a:ea typeface="+mn-lt"/>
              <a:cs typeface="+mn-lt"/>
            </a:endParaRPr>
          </a:p>
          <a:p>
            <a:r>
              <a:rPr lang="en-US" sz="2400">
                <a:ea typeface="+mn-lt"/>
                <a:cs typeface="+mn-lt"/>
              </a:rPr>
              <a:t> Motion sensors in corridors of hospitals. Help determine traffic levels and path planning.   </a:t>
            </a:r>
          </a:p>
          <a:p>
            <a:r>
              <a:rPr lang="en-US" sz="2400">
                <a:ea typeface="+mn-lt"/>
                <a:cs typeface="+mn-lt"/>
              </a:rPr>
              <a:t>Teleoperation</a:t>
            </a:r>
          </a:p>
          <a:p>
            <a:r>
              <a:rPr lang="en-US" sz="2400">
                <a:ea typeface="+mn-lt"/>
                <a:cs typeface="+mn-lt"/>
              </a:rPr>
              <a:t>Manual (in the event of an accident) </a:t>
            </a:r>
          </a:p>
        </p:txBody>
      </p:sp>
    </p:spTree>
    <p:extLst>
      <p:ext uri="{BB962C8B-B14F-4D97-AF65-F5344CB8AC3E}">
        <p14:creationId xmlns:p14="http://schemas.microsoft.com/office/powerpoint/2010/main" val="1065796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555B8-FAC0-4838-8836-6E105BEA6AC4}"/>
              </a:ext>
            </a:extLst>
          </p:cNvPr>
          <p:cNvSpPr>
            <a:spLocks noGrp="1"/>
          </p:cNvSpPr>
          <p:nvPr>
            <p:ph type="title"/>
          </p:nvPr>
        </p:nvSpPr>
        <p:spPr/>
        <p:txBody>
          <a:bodyPr/>
          <a:lstStyle/>
          <a:p>
            <a:r>
              <a:rPr lang="en-GB">
                <a:cs typeface="Calibri Light"/>
              </a:rPr>
              <a:t>Design: initial concepts</a:t>
            </a:r>
            <a:endParaRPr lang="en-GB"/>
          </a:p>
        </p:txBody>
      </p:sp>
      <p:pic>
        <p:nvPicPr>
          <p:cNvPr id="4" name="Picture 4" descr="A picture containing text, floor&#10;&#10;Description automatically generated">
            <a:extLst>
              <a:ext uri="{FF2B5EF4-FFF2-40B4-BE49-F238E27FC236}">
                <a16:creationId xmlns:a16="http://schemas.microsoft.com/office/drawing/2014/main" id="{B967C26F-CE82-42D0-BFCA-C5C30C294EBF}"/>
              </a:ext>
            </a:extLst>
          </p:cNvPr>
          <p:cNvPicPr>
            <a:picLocks noChangeAspect="1"/>
          </p:cNvPicPr>
          <p:nvPr/>
        </p:nvPicPr>
        <p:blipFill>
          <a:blip r:embed="rId2"/>
          <a:stretch>
            <a:fillRect/>
          </a:stretch>
        </p:blipFill>
        <p:spPr>
          <a:xfrm>
            <a:off x="6390519" y="1900421"/>
            <a:ext cx="4158342" cy="1200539"/>
          </a:xfrm>
          <a:prstGeom prst="rect">
            <a:avLst/>
          </a:prstGeom>
        </p:spPr>
      </p:pic>
      <p:pic>
        <p:nvPicPr>
          <p:cNvPr id="5" name="Picture 5">
            <a:extLst>
              <a:ext uri="{FF2B5EF4-FFF2-40B4-BE49-F238E27FC236}">
                <a16:creationId xmlns:a16="http://schemas.microsoft.com/office/drawing/2014/main" id="{E57D3951-9B17-4171-A539-16340AA747FC}"/>
              </a:ext>
            </a:extLst>
          </p:cNvPr>
          <p:cNvPicPr>
            <a:picLocks noChangeAspect="1"/>
          </p:cNvPicPr>
          <p:nvPr/>
        </p:nvPicPr>
        <p:blipFill>
          <a:blip r:embed="rId3"/>
          <a:stretch>
            <a:fillRect/>
          </a:stretch>
        </p:blipFill>
        <p:spPr>
          <a:xfrm>
            <a:off x="1186097" y="1717103"/>
            <a:ext cx="3709307" cy="1409266"/>
          </a:xfrm>
          <a:prstGeom prst="rect">
            <a:avLst/>
          </a:prstGeom>
        </p:spPr>
      </p:pic>
      <p:pic>
        <p:nvPicPr>
          <p:cNvPr id="6" name="Picture 6" descr="Diagram, engineering drawing&#10;&#10;Description automatically generated">
            <a:extLst>
              <a:ext uri="{FF2B5EF4-FFF2-40B4-BE49-F238E27FC236}">
                <a16:creationId xmlns:a16="http://schemas.microsoft.com/office/drawing/2014/main" id="{4C7713AA-7DFE-40B2-B8C2-26DF2B3D265E}"/>
              </a:ext>
            </a:extLst>
          </p:cNvPr>
          <p:cNvPicPr>
            <a:picLocks noChangeAspect="1"/>
          </p:cNvPicPr>
          <p:nvPr/>
        </p:nvPicPr>
        <p:blipFill>
          <a:blip r:embed="rId4"/>
          <a:stretch>
            <a:fillRect/>
          </a:stretch>
        </p:blipFill>
        <p:spPr>
          <a:xfrm>
            <a:off x="1240971" y="3425392"/>
            <a:ext cx="3396342" cy="3177680"/>
          </a:xfrm>
          <a:prstGeom prst="rect">
            <a:avLst/>
          </a:prstGeom>
        </p:spPr>
      </p:pic>
      <p:pic>
        <p:nvPicPr>
          <p:cNvPr id="7" name="Picture 7" descr="Diagram, text, whiteboard&#10;&#10;Description automatically generated">
            <a:extLst>
              <a:ext uri="{FF2B5EF4-FFF2-40B4-BE49-F238E27FC236}">
                <a16:creationId xmlns:a16="http://schemas.microsoft.com/office/drawing/2014/main" id="{93C64204-0140-4397-A0C2-213C82F79195}"/>
              </a:ext>
            </a:extLst>
          </p:cNvPr>
          <p:cNvPicPr>
            <a:picLocks noChangeAspect="1"/>
          </p:cNvPicPr>
          <p:nvPr/>
        </p:nvPicPr>
        <p:blipFill>
          <a:blip r:embed="rId5"/>
          <a:stretch>
            <a:fillRect/>
          </a:stretch>
        </p:blipFill>
        <p:spPr>
          <a:xfrm rot="2640000">
            <a:off x="7173685" y="3574297"/>
            <a:ext cx="2743200" cy="3138407"/>
          </a:xfrm>
          <a:prstGeom prst="rect">
            <a:avLst/>
          </a:prstGeom>
        </p:spPr>
      </p:pic>
    </p:spTree>
    <p:extLst>
      <p:ext uri="{BB962C8B-B14F-4D97-AF65-F5344CB8AC3E}">
        <p14:creationId xmlns:p14="http://schemas.microsoft.com/office/powerpoint/2010/main" val="2063804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96447-5EB6-4274-93C2-5BB70B6EC64E}"/>
              </a:ext>
            </a:extLst>
          </p:cNvPr>
          <p:cNvSpPr>
            <a:spLocks noGrp="1"/>
          </p:cNvSpPr>
          <p:nvPr>
            <p:ph type="title"/>
          </p:nvPr>
        </p:nvSpPr>
        <p:spPr/>
        <p:txBody>
          <a:bodyPr/>
          <a:lstStyle/>
          <a:p>
            <a:r>
              <a:rPr lang="en-GB">
                <a:cs typeface="Calibri Light"/>
              </a:rPr>
              <a:t>Design: final concepts</a:t>
            </a:r>
            <a:endParaRPr lang="en-GB"/>
          </a:p>
        </p:txBody>
      </p:sp>
      <p:pic>
        <p:nvPicPr>
          <p:cNvPr id="4" name="Picture 4">
            <a:extLst>
              <a:ext uri="{FF2B5EF4-FFF2-40B4-BE49-F238E27FC236}">
                <a16:creationId xmlns:a16="http://schemas.microsoft.com/office/drawing/2014/main" id="{FCC27B4B-512C-4E72-B9DE-9403518CEAFC}"/>
              </a:ext>
            </a:extLst>
          </p:cNvPr>
          <p:cNvPicPr>
            <a:picLocks noChangeAspect="1"/>
          </p:cNvPicPr>
          <p:nvPr/>
        </p:nvPicPr>
        <p:blipFill>
          <a:blip r:embed="rId2"/>
          <a:stretch>
            <a:fillRect/>
          </a:stretch>
        </p:blipFill>
        <p:spPr>
          <a:xfrm>
            <a:off x="7078436" y="1491044"/>
            <a:ext cx="3845378" cy="2134197"/>
          </a:xfrm>
          <a:prstGeom prst="rect">
            <a:avLst/>
          </a:prstGeom>
        </p:spPr>
      </p:pic>
      <p:pic>
        <p:nvPicPr>
          <p:cNvPr id="5" name="Picture 5">
            <a:extLst>
              <a:ext uri="{FF2B5EF4-FFF2-40B4-BE49-F238E27FC236}">
                <a16:creationId xmlns:a16="http://schemas.microsoft.com/office/drawing/2014/main" id="{285DE22B-18A1-4157-B546-2CC0FC59F8EF}"/>
              </a:ext>
            </a:extLst>
          </p:cNvPr>
          <p:cNvPicPr>
            <a:picLocks noChangeAspect="1"/>
          </p:cNvPicPr>
          <p:nvPr/>
        </p:nvPicPr>
        <p:blipFill>
          <a:blip r:embed="rId3"/>
          <a:stretch>
            <a:fillRect/>
          </a:stretch>
        </p:blipFill>
        <p:spPr>
          <a:xfrm>
            <a:off x="5812971" y="3136199"/>
            <a:ext cx="2743200" cy="3361459"/>
          </a:xfrm>
          <a:prstGeom prst="rect">
            <a:avLst/>
          </a:prstGeom>
        </p:spPr>
      </p:pic>
      <p:pic>
        <p:nvPicPr>
          <p:cNvPr id="6" name="Picture 6" descr="A picture containing text&#10;&#10;Description automatically generated">
            <a:extLst>
              <a:ext uri="{FF2B5EF4-FFF2-40B4-BE49-F238E27FC236}">
                <a16:creationId xmlns:a16="http://schemas.microsoft.com/office/drawing/2014/main" id="{909059C7-4F17-456F-A79C-1EA5FBE6CDCD}"/>
              </a:ext>
            </a:extLst>
          </p:cNvPr>
          <p:cNvPicPr>
            <a:picLocks noChangeAspect="1"/>
          </p:cNvPicPr>
          <p:nvPr/>
        </p:nvPicPr>
        <p:blipFill>
          <a:blip r:embed="rId4"/>
          <a:stretch>
            <a:fillRect/>
          </a:stretch>
        </p:blipFill>
        <p:spPr>
          <a:xfrm>
            <a:off x="2873828" y="1230495"/>
            <a:ext cx="2743200" cy="3335652"/>
          </a:xfrm>
          <a:prstGeom prst="rect">
            <a:avLst/>
          </a:prstGeom>
        </p:spPr>
      </p:pic>
      <p:pic>
        <p:nvPicPr>
          <p:cNvPr id="7" name="Picture 7" descr="Diagram&#10;&#10;Description automatically generated">
            <a:extLst>
              <a:ext uri="{FF2B5EF4-FFF2-40B4-BE49-F238E27FC236}">
                <a16:creationId xmlns:a16="http://schemas.microsoft.com/office/drawing/2014/main" id="{8C2F3C73-7295-4234-AEC1-B586F4D8C9B5}"/>
              </a:ext>
            </a:extLst>
          </p:cNvPr>
          <p:cNvPicPr>
            <a:picLocks noChangeAspect="1"/>
          </p:cNvPicPr>
          <p:nvPr/>
        </p:nvPicPr>
        <p:blipFill>
          <a:blip r:embed="rId5"/>
          <a:stretch>
            <a:fillRect/>
          </a:stretch>
        </p:blipFill>
        <p:spPr>
          <a:xfrm>
            <a:off x="302078" y="3848282"/>
            <a:ext cx="2743200" cy="2672080"/>
          </a:xfrm>
          <a:prstGeom prst="rect">
            <a:avLst/>
          </a:prstGeom>
        </p:spPr>
      </p:pic>
    </p:spTree>
    <p:extLst>
      <p:ext uri="{BB962C8B-B14F-4D97-AF65-F5344CB8AC3E}">
        <p14:creationId xmlns:p14="http://schemas.microsoft.com/office/powerpoint/2010/main" val="2382736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AA4D5-5618-40EC-B26A-944221208BDC}"/>
              </a:ext>
            </a:extLst>
          </p:cNvPr>
          <p:cNvSpPr>
            <a:spLocks noGrp="1"/>
          </p:cNvSpPr>
          <p:nvPr>
            <p:ph type="title"/>
          </p:nvPr>
        </p:nvSpPr>
        <p:spPr/>
        <p:txBody>
          <a:bodyPr/>
          <a:lstStyle/>
          <a:p>
            <a:r>
              <a:rPr lang="en-GB">
                <a:cs typeface="Calibri Light"/>
              </a:rPr>
              <a:t>Tray mechanism in detail</a:t>
            </a:r>
            <a:endParaRPr lang="en-GB"/>
          </a:p>
        </p:txBody>
      </p:sp>
      <p:pic>
        <p:nvPicPr>
          <p:cNvPr id="4" name="Picture 4">
            <a:extLst>
              <a:ext uri="{FF2B5EF4-FFF2-40B4-BE49-F238E27FC236}">
                <a16:creationId xmlns:a16="http://schemas.microsoft.com/office/drawing/2014/main" id="{879BAC30-2F57-4B55-8474-DBBEAE9D0DD1}"/>
              </a:ext>
            </a:extLst>
          </p:cNvPr>
          <p:cNvPicPr>
            <a:picLocks noChangeAspect="1"/>
          </p:cNvPicPr>
          <p:nvPr/>
        </p:nvPicPr>
        <p:blipFill>
          <a:blip r:embed="rId2"/>
          <a:stretch>
            <a:fillRect/>
          </a:stretch>
        </p:blipFill>
        <p:spPr>
          <a:xfrm>
            <a:off x="737508" y="1874453"/>
            <a:ext cx="6090556" cy="1761985"/>
          </a:xfrm>
          <a:prstGeom prst="rect">
            <a:avLst/>
          </a:prstGeom>
        </p:spPr>
      </p:pic>
      <p:pic>
        <p:nvPicPr>
          <p:cNvPr id="5" name="Picture 5">
            <a:extLst>
              <a:ext uri="{FF2B5EF4-FFF2-40B4-BE49-F238E27FC236}">
                <a16:creationId xmlns:a16="http://schemas.microsoft.com/office/drawing/2014/main" id="{B5D592E3-BCDC-41D5-BF6D-C5B9A6035188}"/>
              </a:ext>
            </a:extLst>
          </p:cNvPr>
          <p:cNvPicPr>
            <a:picLocks noChangeAspect="1"/>
          </p:cNvPicPr>
          <p:nvPr/>
        </p:nvPicPr>
        <p:blipFill>
          <a:blip r:embed="rId3"/>
          <a:stretch>
            <a:fillRect/>
          </a:stretch>
        </p:blipFill>
        <p:spPr>
          <a:xfrm>
            <a:off x="4452257" y="4070954"/>
            <a:ext cx="6321878" cy="2253950"/>
          </a:xfrm>
          <a:prstGeom prst="rect">
            <a:avLst/>
          </a:prstGeom>
        </p:spPr>
      </p:pic>
      <p:pic>
        <p:nvPicPr>
          <p:cNvPr id="6" name="Picture 6" descr="A picture containing tiled&#10;&#10;Description automatically generated">
            <a:extLst>
              <a:ext uri="{FF2B5EF4-FFF2-40B4-BE49-F238E27FC236}">
                <a16:creationId xmlns:a16="http://schemas.microsoft.com/office/drawing/2014/main" id="{2AB1D4D4-59E3-43B7-84BB-9A2079CD2A69}"/>
              </a:ext>
            </a:extLst>
          </p:cNvPr>
          <p:cNvPicPr>
            <a:picLocks noChangeAspect="1"/>
          </p:cNvPicPr>
          <p:nvPr/>
        </p:nvPicPr>
        <p:blipFill>
          <a:blip r:embed="rId4"/>
          <a:stretch>
            <a:fillRect/>
          </a:stretch>
        </p:blipFill>
        <p:spPr>
          <a:xfrm>
            <a:off x="7527471" y="1772269"/>
            <a:ext cx="2743200" cy="1190747"/>
          </a:xfrm>
          <a:prstGeom prst="rect">
            <a:avLst/>
          </a:prstGeom>
        </p:spPr>
      </p:pic>
    </p:spTree>
    <p:extLst>
      <p:ext uri="{BB962C8B-B14F-4D97-AF65-F5344CB8AC3E}">
        <p14:creationId xmlns:p14="http://schemas.microsoft.com/office/powerpoint/2010/main" val="3287862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D81D6-5D0A-424C-9A4B-960A108F0761}"/>
              </a:ext>
            </a:extLst>
          </p:cNvPr>
          <p:cNvSpPr>
            <a:spLocks noGrp="1"/>
          </p:cNvSpPr>
          <p:nvPr>
            <p:ph type="title"/>
          </p:nvPr>
        </p:nvSpPr>
        <p:spPr/>
        <p:txBody>
          <a:bodyPr/>
          <a:lstStyle/>
          <a:p>
            <a:r>
              <a:rPr lang="en-GB">
                <a:cs typeface="Calibri Light"/>
              </a:rPr>
              <a:t>Justification</a:t>
            </a:r>
            <a:endParaRPr lang="en-GB"/>
          </a:p>
        </p:txBody>
      </p:sp>
      <p:sp>
        <p:nvSpPr>
          <p:cNvPr id="3" name="Content Placeholder 2">
            <a:extLst>
              <a:ext uri="{FF2B5EF4-FFF2-40B4-BE49-F238E27FC236}">
                <a16:creationId xmlns:a16="http://schemas.microsoft.com/office/drawing/2014/main" id="{F0135CC0-2068-4B87-A9D6-85BFD6789DC2}"/>
              </a:ext>
            </a:extLst>
          </p:cNvPr>
          <p:cNvSpPr>
            <a:spLocks noGrp="1"/>
          </p:cNvSpPr>
          <p:nvPr>
            <p:ph idx="1"/>
          </p:nvPr>
        </p:nvSpPr>
        <p:spPr/>
        <p:txBody>
          <a:bodyPr vert="horz" lIns="91440" tIns="45720" rIns="91440" bIns="45720" rtlCol="0" anchor="t">
            <a:normAutofit fontScale="92500" lnSpcReduction="10000"/>
          </a:bodyPr>
          <a:lstStyle/>
          <a:p>
            <a:r>
              <a:rPr lang="en-GB">
                <a:cs typeface="Calibri"/>
              </a:rPr>
              <a:t>Rack and pinion linear actuator-fulfils required torque, solves weight distribution issue.</a:t>
            </a:r>
          </a:p>
          <a:p>
            <a:r>
              <a:rPr lang="en-GB">
                <a:cs typeface="Calibri"/>
              </a:rPr>
              <a:t>Tray mechanism- telescopic design gives extended reach compared to previous rack and pinion and initial belt drive mechanism, Servo holds tray in place and worm gears extend the supports for the far side of the tray. </a:t>
            </a:r>
          </a:p>
          <a:p>
            <a:r>
              <a:rPr lang="en-GB">
                <a:cs typeface="Calibri"/>
              </a:rPr>
              <a:t>Robot main body- smaller than the initial design which gives higher agility for close quarters. </a:t>
            </a:r>
          </a:p>
          <a:p>
            <a:r>
              <a:rPr lang="en-GB">
                <a:cs typeface="Calibri"/>
              </a:rPr>
              <a:t>Air filter- simple, filter is easy to replace.</a:t>
            </a:r>
          </a:p>
          <a:p>
            <a:r>
              <a:rPr lang="en-GB">
                <a:cs typeface="Calibri"/>
              </a:rPr>
              <a:t>Wheelbase- adapted based on feedback received through PDR/CDR. Now includes breaking features. Differential drive with two caster wheels, similar to that of a wheelchair- can cope with hospital environment well.  </a:t>
            </a:r>
          </a:p>
        </p:txBody>
      </p:sp>
    </p:spTree>
    <p:extLst>
      <p:ext uri="{BB962C8B-B14F-4D97-AF65-F5344CB8AC3E}">
        <p14:creationId xmlns:p14="http://schemas.microsoft.com/office/powerpoint/2010/main" val="15414825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C67F3836609B24D81484ADA9DA8063D" ma:contentTypeVersion="7" ma:contentTypeDescription="Create a new document." ma:contentTypeScope="" ma:versionID="605a04f32f81575ec295016591693984">
  <xsd:schema xmlns:xsd="http://www.w3.org/2001/XMLSchema" xmlns:xs="http://www.w3.org/2001/XMLSchema" xmlns:p="http://schemas.microsoft.com/office/2006/metadata/properties" xmlns:ns2="4e33318f-6ead-401e-87d2-92308653b262" targetNamespace="http://schemas.microsoft.com/office/2006/metadata/properties" ma:root="true" ma:fieldsID="5d2e9e61962ef38bafc2c30fd2a50d92" ns2:_="">
    <xsd:import namespace="4e33318f-6ead-401e-87d2-92308653b26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33318f-6ead-401e-87d2-92308653b2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EB33609-1582-418D-A945-1B94DC4CB292}">
  <ds:schemaRefs>
    <ds:schemaRef ds:uri="http://schemas.microsoft.com/sharepoint/v3/contenttype/forms"/>
  </ds:schemaRefs>
</ds:datastoreItem>
</file>

<file path=customXml/itemProps2.xml><?xml version="1.0" encoding="utf-8"?>
<ds:datastoreItem xmlns:ds="http://schemas.openxmlformats.org/officeDocument/2006/customXml" ds:itemID="{B5FE8DAC-74EF-4E31-8395-B3551F8CADE7}">
  <ds:schemaRefs>
    <ds:schemaRef ds:uri="4e33318f-6ead-401e-87d2-92308653b26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9DA55F5-67DA-4D6F-8301-5F1E4324F184}">
  <ds:schemaRefs>
    <ds:schemaRef ds:uri="4e33318f-6ead-401e-87d2-92308653b26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Traybot- Final Presentation</vt:lpstr>
      <vt:lpstr>Introduction and motivation</vt:lpstr>
      <vt:lpstr>Mission statement</vt:lpstr>
      <vt:lpstr>Research </vt:lpstr>
      <vt:lpstr>Implementation</vt:lpstr>
      <vt:lpstr>Design: initial concepts</vt:lpstr>
      <vt:lpstr>Design: final concepts</vt:lpstr>
      <vt:lpstr>Tray mechanism in detail</vt:lpstr>
      <vt:lpstr>Justification</vt:lpstr>
      <vt:lpstr>Mobile Base</vt:lpstr>
      <vt:lpstr>Final mobile base</vt:lpstr>
      <vt:lpstr>FEA of frame loadbearing</vt:lpstr>
      <vt:lpstr>Proof of concept</vt:lpstr>
      <vt:lpstr>PowerPoint Presentation</vt:lpstr>
      <vt:lpstr>Costs and materials </vt:lpstr>
      <vt:lpstr>Evaluation and critical analysis</vt:lpstr>
      <vt:lpstr>Safety features</vt:lpstr>
      <vt:lpstr>Future improvements/alterations</vt:lpstr>
      <vt:lpstr>References </vt:lpstr>
      <vt:lpstr>Thank you for listening!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2021-05-07T08:20:42Z</dcterms:created>
  <dcterms:modified xsi:type="dcterms:W3CDTF">2021-05-10T15:38:36Z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0x010100EC67F3836609B24D81484ADA9DA8063D</vt:lpwstr>
  </property>
</Properties>
</file>

<file path=docProps/thumbnail.jpeg>
</file>